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8" r:id="rId4"/>
    <p:sldId id="262" r:id="rId5"/>
    <p:sldId id="260" r:id="rId6"/>
    <p:sldId id="263" r:id="rId7"/>
    <p:sldId id="265" r:id="rId8"/>
    <p:sldId id="266" r:id="rId9"/>
    <p:sldId id="267" r:id="rId10"/>
    <p:sldId id="269" r:id="rId11"/>
    <p:sldId id="268" r:id="rId12"/>
    <p:sldId id="270" r:id="rId13"/>
    <p:sldId id="271" r:id="rId14"/>
    <p:sldId id="272" r:id="rId15"/>
    <p:sldId id="273" r:id="rId16"/>
    <p:sldId id="274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FF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09"/>
  </p:normalViewPr>
  <p:slideViewPr>
    <p:cSldViewPr snapToGrid="0" snapToObjects="1">
      <p:cViewPr varScale="1">
        <p:scale>
          <a:sx n="104" d="100"/>
          <a:sy n="104" d="100"/>
        </p:scale>
        <p:origin x="896" y="5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97629C-E83F-E140-B855-7666D817358A}" type="doc">
      <dgm:prSet loTypeId="urn:microsoft.com/office/officeart/2005/8/layout/hierarchy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C677B8-0A91-9B47-9337-628164100B3B}">
      <dgm:prSet phldrT="[Text]"/>
      <dgm:spPr/>
      <dgm:t>
        <a:bodyPr/>
        <a:lstStyle/>
        <a:p>
          <a:r>
            <a:rPr lang="en-US" dirty="0"/>
            <a:t>INTRO</a:t>
          </a:r>
        </a:p>
      </dgm:t>
    </dgm:pt>
    <dgm:pt modelId="{3E9388E5-338A-1548-AD72-2D92148F5285}" type="parTrans" cxnId="{DE7A10F2-C34D-B94D-A0A3-63A905F4B2A5}">
      <dgm:prSet/>
      <dgm:spPr/>
      <dgm:t>
        <a:bodyPr/>
        <a:lstStyle/>
        <a:p>
          <a:endParaRPr lang="en-US"/>
        </a:p>
      </dgm:t>
    </dgm:pt>
    <dgm:pt modelId="{1681B520-6BB3-F846-B64C-7F010A7CFB1A}" type="sibTrans" cxnId="{DE7A10F2-C34D-B94D-A0A3-63A905F4B2A5}">
      <dgm:prSet/>
      <dgm:spPr/>
      <dgm:t>
        <a:bodyPr/>
        <a:lstStyle/>
        <a:p>
          <a:endParaRPr lang="en-US"/>
        </a:p>
      </dgm:t>
    </dgm:pt>
    <dgm:pt modelId="{DABE77B2-82F0-4644-9820-15EB111D9345}">
      <dgm:prSet phldrT="[Text]"/>
      <dgm:spPr/>
      <dgm:t>
        <a:bodyPr/>
        <a:lstStyle/>
        <a:p>
          <a:r>
            <a:rPr lang="en-US" dirty="0"/>
            <a:t>FPL</a:t>
          </a:r>
        </a:p>
      </dgm:t>
    </dgm:pt>
    <dgm:pt modelId="{AA633294-F1FD-244B-AF94-ECF8C6EA2C75}" type="parTrans" cxnId="{063853D8-1F81-F24C-8694-4638437C8E47}">
      <dgm:prSet/>
      <dgm:spPr/>
      <dgm:t>
        <a:bodyPr/>
        <a:lstStyle/>
        <a:p>
          <a:endParaRPr lang="en-US"/>
        </a:p>
      </dgm:t>
    </dgm:pt>
    <dgm:pt modelId="{46EE5B15-350A-EC40-A568-506E88559915}" type="sibTrans" cxnId="{063853D8-1F81-F24C-8694-4638437C8E47}">
      <dgm:prSet/>
      <dgm:spPr/>
      <dgm:t>
        <a:bodyPr/>
        <a:lstStyle/>
        <a:p>
          <a:endParaRPr lang="en-US"/>
        </a:p>
      </dgm:t>
    </dgm:pt>
    <dgm:pt modelId="{10945FDA-F837-4743-AE80-BBFC7D6FDDA6}">
      <dgm:prSet phldrT="[Text]"/>
      <dgm:spPr/>
      <dgm:t>
        <a:bodyPr/>
        <a:lstStyle/>
        <a:p>
          <a:r>
            <a:rPr lang="en-US" dirty="0"/>
            <a:t>Players</a:t>
          </a:r>
        </a:p>
      </dgm:t>
    </dgm:pt>
    <dgm:pt modelId="{1124A22A-C8FE-3F49-9192-EE95CC35561C}" type="parTrans" cxnId="{0E3EC297-0374-3649-BA5F-71787668F493}">
      <dgm:prSet/>
      <dgm:spPr/>
      <dgm:t>
        <a:bodyPr/>
        <a:lstStyle/>
        <a:p>
          <a:endParaRPr lang="en-US"/>
        </a:p>
      </dgm:t>
    </dgm:pt>
    <dgm:pt modelId="{EE97A358-D66C-8A43-B47F-199E5A013551}" type="sibTrans" cxnId="{0E3EC297-0374-3649-BA5F-71787668F493}">
      <dgm:prSet/>
      <dgm:spPr/>
      <dgm:t>
        <a:bodyPr/>
        <a:lstStyle/>
        <a:p>
          <a:endParaRPr lang="en-US"/>
        </a:p>
      </dgm:t>
    </dgm:pt>
    <dgm:pt modelId="{DB343AA5-E1D6-8742-B13C-8124C9DE179E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85826537-F8A7-5349-96BC-6BF0E7D6DA53}" type="parTrans" cxnId="{D8E11631-655E-9943-A0ED-0088A0E5C21B}">
      <dgm:prSet/>
      <dgm:spPr/>
      <dgm:t>
        <a:bodyPr/>
        <a:lstStyle/>
        <a:p>
          <a:endParaRPr lang="en-US"/>
        </a:p>
      </dgm:t>
    </dgm:pt>
    <dgm:pt modelId="{EB14E1A8-B58C-E141-98C9-036B154AF836}" type="sibTrans" cxnId="{D8E11631-655E-9943-A0ED-0088A0E5C21B}">
      <dgm:prSet/>
      <dgm:spPr/>
      <dgm:t>
        <a:bodyPr/>
        <a:lstStyle/>
        <a:p>
          <a:endParaRPr lang="en-US"/>
        </a:p>
      </dgm:t>
    </dgm:pt>
    <dgm:pt modelId="{19924709-8B4D-C049-9C3A-77FFB4F4126E}">
      <dgm:prSet phldrT="[Text]"/>
      <dgm:spPr/>
      <dgm:t>
        <a:bodyPr/>
        <a:lstStyle/>
        <a:p>
          <a:r>
            <a:rPr lang="en-US" dirty="0"/>
            <a:t>Source</a:t>
          </a:r>
        </a:p>
      </dgm:t>
    </dgm:pt>
    <dgm:pt modelId="{221023EC-2D8C-D542-ADFD-68B4508FD773}" type="parTrans" cxnId="{72379B9D-C403-0247-A430-17CEAE8DE136}">
      <dgm:prSet/>
      <dgm:spPr/>
      <dgm:t>
        <a:bodyPr/>
        <a:lstStyle/>
        <a:p>
          <a:endParaRPr lang="en-US"/>
        </a:p>
      </dgm:t>
    </dgm:pt>
    <dgm:pt modelId="{D657BC1F-7309-084F-8B35-40B82A1E987C}" type="sibTrans" cxnId="{72379B9D-C403-0247-A430-17CEAE8DE136}">
      <dgm:prSet/>
      <dgm:spPr/>
      <dgm:t>
        <a:bodyPr/>
        <a:lstStyle/>
        <a:p>
          <a:endParaRPr lang="en-US"/>
        </a:p>
      </dgm:t>
    </dgm:pt>
    <dgm:pt modelId="{EE7F03C1-414E-D44F-A69C-0E342FE4F677}">
      <dgm:prSet phldrT="[Text]"/>
      <dgm:spPr/>
      <dgm:t>
        <a:bodyPr/>
        <a:lstStyle/>
        <a:p>
          <a:r>
            <a:rPr lang="en-US" dirty="0"/>
            <a:t>Collection</a:t>
          </a:r>
        </a:p>
      </dgm:t>
    </dgm:pt>
    <dgm:pt modelId="{C2870EA2-186E-7E46-9ED0-4728B5CD2861}" type="parTrans" cxnId="{F953D63F-3D83-9243-86A9-8B0CC583D546}">
      <dgm:prSet/>
      <dgm:spPr/>
      <dgm:t>
        <a:bodyPr/>
        <a:lstStyle/>
        <a:p>
          <a:endParaRPr lang="en-US"/>
        </a:p>
      </dgm:t>
    </dgm:pt>
    <dgm:pt modelId="{8AFB93CE-480F-4147-846D-3CE3DA56498F}" type="sibTrans" cxnId="{F953D63F-3D83-9243-86A9-8B0CC583D546}">
      <dgm:prSet/>
      <dgm:spPr/>
      <dgm:t>
        <a:bodyPr/>
        <a:lstStyle/>
        <a:p>
          <a:endParaRPr lang="en-US"/>
        </a:p>
      </dgm:t>
    </dgm:pt>
    <dgm:pt modelId="{36EA78FD-6EC9-7746-A01E-4B337A0700C0}" type="pres">
      <dgm:prSet presAssocID="{6097629C-E83F-E140-B855-7666D81735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50D4F95-F5DD-E549-A874-9EBD59B7147E}" type="pres">
      <dgm:prSet presAssocID="{75C677B8-0A91-9B47-9337-628164100B3B}" presName="root" presStyleCnt="0"/>
      <dgm:spPr/>
    </dgm:pt>
    <dgm:pt modelId="{6425EB92-6C84-B64C-865C-8939703B179A}" type="pres">
      <dgm:prSet presAssocID="{75C677B8-0A91-9B47-9337-628164100B3B}" presName="rootComposite" presStyleCnt="0"/>
      <dgm:spPr/>
    </dgm:pt>
    <dgm:pt modelId="{DC5A639D-140E-1846-A947-3BC12A7EEA62}" type="pres">
      <dgm:prSet presAssocID="{75C677B8-0A91-9B47-9337-628164100B3B}" presName="rootText" presStyleLbl="node1" presStyleIdx="0" presStyleCnt="2" custScaleX="90688" custScaleY="89102" custLinFactNeighborX="-828" custLinFactNeighborY="-21282"/>
      <dgm:spPr/>
    </dgm:pt>
    <dgm:pt modelId="{6C68E85C-5AEC-1A4E-81BE-0C990DE3463D}" type="pres">
      <dgm:prSet presAssocID="{75C677B8-0A91-9B47-9337-628164100B3B}" presName="rootConnector" presStyleLbl="node1" presStyleIdx="0" presStyleCnt="2"/>
      <dgm:spPr/>
    </dgm:pt>
    <dgm:pt modelId="{712AEF85-329E-3E4E-9604-D5FCF2F52FA1}" type="pres">
      <dgm:prSet presAssocID="{75C677B8-0A91-9B47-9337-628164100B3B}" presName="childShape" presStyleCnt="0"/>
      <dgm:spPr/>
    </dgm:pt>
    <dgm:pt modelId="{5F8AACB8-D147-2D4C-B7D8-B7F39A8BC8A3}" type="pres">
      <dgm:prSet presAssocID="{AA633294-F1FD-244B-AF94-ECF8C6EA2C75}" presName="Name13" presStyleLbl="parChTrans1D2" presStyleIdx="0" presStyleCnt="4"/>
      <dgm:spPr/>
    </dgm:pt>
    <dgm:pt modelId="{BF846AE1-A661-4B4E-9CB5-9CA4E37CC63C}" type="pres">
      <dgm:prSet presAssocID="{DABE77B2-82F0-4644-9820-15EB111D9345}" presName="childText" presStyleLbl="bgAcc1" presStyleIdx="0" presStyleCnt="4">
        <dgm:presLayoutVars>
          <dgm:bulletEnabled val="1"/>
        </dgm:presLayoutVars>
      </dgm:prSet>
      <dgm:spPr/>
    </dgm:pt>
    <dgm:pt modelId="{281E1A20-B1D7-504B-AAC1-A3E16D74546F}" type="pres">
      <dgm:prSet presAssocID="{1124A22A-C8FE-3F49-9192-EE95CC35561C}" presName="Name13" presStyleLbl="parChTrans1D2" presStyleIdx="1" presStyleCnt="4"/>
      <dgm:spPr/>
    </dgm:pt>
    <dgm:pt modelId="{EEBD2273-9C4F-B04E-A59B-8D700362C78E}" type="pres">
      <dgm:prSet presAssocID="{10945FDA-F837-4743-AE80-BBFC7D6FDDA6}" presName="childText" presStyleLbl="bgAcc1" presStyleIdx="1" presStyleCnt="4">
        <dgm:presLayoutVars>
          <dgm:bulletEnabled val="1"/>
        </dgm:presLayoutVars>
      </dgm:prSet>
      <dgm:spPr/>
    </dgm:pt>
    <dgm:pt modelId="{4BD35E13-825A-694E-9D46-DDE4EABF88BF}" type="pres">
      <dgm:prSet presAssocID="{DB343AA5-E1D6-8742-B13C-8124C9DE179E}" presName="root" presStyleCnt="0"/>
      <dgm:spPr/>
    </dgm:pt>
    <dgm:pt modelId="{A9C840F8-7375-9B4F-8195-4D7A13330EA6}" type="pres">
      <dgm:prSet presAssocID="{DB343AA5-E1D6-8742-B13C-8124C9DE179E}" presName="rootComposite" presStyleCnt="0"/>
      <dgm:spPr/>
    </dgm:pt>
    <dgm:pt modelId="{DB57BD48-3FA9-7B47-802D-47EF0E56129B}" type="pres">
      <dgm:prSet presAssocID="{DB343AA5-E1D6-8742-B13C-8124C9DE179E}" presName="rootText" presStyleLbl="node1" presStyleIdx="1" presStyleCnt="2" custScaleY="82164" custLinFactNeighborX="28" custLinFactNeighborY="-21282"/>
      <dgm:spPr/>
    </dgm:pt>
    <dgm:pt modelId="{0314B283-D8F7-6141-9CA6-F45983E7870B}" type="pres">
      <dgm:prSet presAssocID="{DB343AA5-E1D6-8742-B13C-8124C9DE179E}" presName="rootConnector" presStyleLbl="node1" presStyleIdx="1" presStyleCnt="2"/>
      <dgm:spPr/>
    </dgm:pt>
    <dgm:pt modelId="{FC627729-E1B1-CF41-8938-73CCACF10EED}" type="pres">
      <dgm:prSet presAssocID="{DB343AA5-E1D6-8742-B13C-8124C9DE179E}" presName="childShape" presStyleCnt="0"/>
      <dgm:spPr/>
    </dgm:pt>
    <dgm:pt modelId="{2E8881D6-6D16-9448-879D-5F52FD3EFBA4}" type="pres">
      <dgm:prSet presAssocID="{221023EC-2D8C-D542-ADFD-68B4508FD773}" presName="Name13" presStyleLbl="parChTrans1D2" presStyleIdx="2" presStyleCnt="4"/>
      <dgm:spPr/>
    </dgm:pt>
    <dgm:pt modelId="{81EF0D77-D7E2-C148-A140-35067AD0B846}" type="pres">
      <dgm:prSet presAssocID="{19924709-8B4D-C049-9C3A-77FFB4F4126E}" presName="childText" presStyleLbl="bgAcc1" presStyleIdx="2" presStyleCnt="4" custScaleX="86756" custScaleY="100000" custLinFactNeighborX="4574" custLinFactNeighborY="-9924">
        <dgm:presLayoutVars>
          <dgm:bulletEnabled val="1"/>
        </dgm:presLayoutVars>
      </dgm:prSet>
      <dgm:spPr/>
    </dgm:pt>
    <dgm:pt modelId="{9691E006-95A0-3C4E-8226-CEB4E80FC735}" type="pres">
      <dgm:prSet presAssocID="{C2870EA2-186E-7E46-9ED0-4728B5CD2861}" presName="Name13" presStyleLbl="parChTrans1D2" presStyleIdx="3" presStyleCnt="4"/>
      <dgm:spPr/>
    </dgm:pt>
    <dgm:pt modelId="{513746BD-19B6-824D-817F-66F013AAA5E2}" type="pres">
      <dgm:prSet presAssocID="{EE7F03C1-414E-D44F-A69C-0E342FE4F677}" presName="childText" presStyleLbl="bgAcc1" presStyleIdx="3" presStyleCnt="4" custScaleX="100000" custScaleY="107660">
        <dgm:presLayoutVars>
          <dgm:bulletEnabled val="1"/>
        </dgm:presLayoutVars>
      </dgm:prSet>
      <dgm:spPr/>
    </dgm:pt>
  </dgm:ptLst>
  <dgm:cxnLst>
    <dgm:cxn modelId="{D0973601-CC51-E04F-A178-5903C6A79525}" type="presOf" srcId="{1124A22A-C8FE-3F49-9192-EE95CC35561C}" destId="{281E1A20-B1D7-504B-AAC1-A3E16D74546F}" srcOrd="0" destOrd="0" presId="urn:microsoft.com/office/officeart/2005/8/layout/hierarchy3"/>
    <dgm:cxn modelId="{4635B106-E0FD-1C46-BC77-DAD04E658359}" type="presOf" srcId="{19924709-8B4D-C049-9C3A-77FFB4F4126E}" destId="{81EF0D77-D7E2-C148-A140-35067AD0B846}" srcOrd="0" destOrd="0" presId="urn:microsoft.com/office/officeart/2005/8/layout/hierarchy3"/>
    <dgm:cxn modelId="{D8E11631-655E-9943-A0ED-0088A0E5C21B}" srcId="{6097629C-E83F-E140-B855-7666D817358A}" destId="{DB343AA5-E1D6-8742-B13C-8124C9DE179E}" srcOrd="1" destOrd="0" parTransId="{85826537-F8A7-5349-96BC-6BF0E7D6DA53}" sibTransId="{EB14E1A8-B58C-E141-98C9-036B154AF836}"/>
    <dgm:cxn modelId="{131F4635-C0FE-4C41-957C-0B42498B68E6}" type="presOf" srcId="{6097629C-E83F-E140-B855-7666D817358A}" destId="{36EA78FD-6EC9-7746-A01E-4B337A0700C0}" srcOrd="0" destOrd="0" presId="urn:microsoft.com/office/officeart/2005/8/layout/hierarchy3"/>
    <dgm:cxn modelId="{81C5953E-83CF-5A4C-B21B-584E9F5AB61A}" type="presOf" srcId="{75C677B8-0A91-9B47-9337-628164100B3B}" destId="{DC5A639D-140E-1846-A947-3BC12A7EEA62}" srcOrd="0" destOrd="0" presId="urn:microsoft.com/office/officeart/2005/8/layout/hierarchy3"/>
    <dgm:cxn modelId="{F953D63F-3D83-9243-86A9-8B0CC583D546}" srcId="{DB343AA5-E1D6-8742-B13C-8124C9DE179E}" destId="{EE7F03C1-414E-D44F-A69C-0E342FE4F677}" srcOrd="1" destOrd="0" parTransId="{C2870EA2-186E-7E46-9ED0-4728B5CD2861}" sibTransId="{8AFB93CE-480F-4147-846D-3CE3DA56498F}"/>
    <dgm:cxn modelId="{1D495A5F-F1E7-564F-AC88-C6966095D58D}" type="presOf" srcId="{DB343AA5-E1D6-8742-B13C-8124C9DE179E}" destId="{0314B283-D8F7-6141-9CA6-F45983E7870B}" srcOrd="1" destOrd="0" presId="urn:microsoft.com/office/officeart/2005/8/layout/hierarchy3"/>
    <dgm:cxn modelId="{31784263-7D48-B745-B059-47109FD4F662}" type="presOf" srcId="{C2870EA2-186E-7E46-9ED0-4728B5CD2861}" destId="{9691E006-95A0-3C4E-8226-CEB4E80FC735}" srcOrd="0" destOrd="0" presId="urn:microsoft.com/office/officeart/2005/8/layout/hierarchy3"/>
    <dgm:cxn modelId="{4A9A5864-3853-044D-A277-4FF62D726833}" type="presOf" srcId="{DB343AA5-E1D6-8742-B13C-8124C9DE179E}" destId="{DB57BD48-3FA9-7B47-802D-47EF0E56129B}" srcOrd="0" destOrd="0" presId="urn:microsoft.com/office/officeart/2005/8/layout/hierarchy3"/>
    <dgm:cxn modelId="{0491DD87-CAE2-4849-B890-484DBDE81E8F}" type="presOf" srcId="{10945FDA-F837-4743-AE80-BBFC7D6FDDA6}" destId="{EEBD2273-9C4F-B04E-A59B-8D700362C78E}" srcOrd="0" destOrd="0" presId="urn:microsoft.com/office/officeart/2005/8/layout/hierarchy3"/>
    <dgm:cxn modelId="{4BEBFB89-9812-9B4F-ADDE-3EFDD49FDB3B}" type="presOf" srcId="{EE7F03C1-414E-D44F-A69C-0E342FE4F677}" destId="{513746BD-19B6-824D-817F-66F013AAA5E2}" srcOrd="0" destOrd="0" presId="urn:microsoft.com/office/officeart/2005/8/layout/hierarchy3"/>
    <dgm:cxn modelId="{49B7908B-B0EE-E242-8C17-A300C1C1A8E0}" type="presOf" srcId="{75C677B8-0A91-9B47-9337-628164100B3B}" destId="{6C68E85C-5AEC-1A4E-81BE-0C990DE3463D}" srcOrd="1" destOrd="0" presId="urn:microsoft.com/office/officeart/2005/8/layout/hierarchy3"/>
    <dgm:cxn modelId="{0E3EC297-0374-3649-BA5F-71787668F493}" srcId="{75C677B8-0A91-9B47-9337-628164100B3B}" destId="{10945FDA-F837-4743-AE80-BBFC7D6FDDA6}" srcOrd="1" destOrd="0" parTransId="{1124A22A-C8FE-3F49-9192-EE95CC35561C}" sibTransId="{EE97A358-D66C-8A43-B47F-199E5A013551}"/>
    <dgm:cxn modelId="{C96A5799-5284-BC47-8DB4-B9E342791CEC}" type="presOf" srcId="{AA633294-F1FD-244B-AF94-ECF8C6EA2C75}" destId="{5F8AACB8-D147-2D4C-B7D8-B7F39A8BC8A3}" srcOrd="0" destOrd="0" presId="urn:microsoft.com/office/officeart/2005/8/layout/hierarchy3"/>
    <dgm:cxn modelId="{72379B9D-C403-0247-A430-17CEAE8DE136}" srcId="{DB343AA5-E1D6-8742-B13C-8124C9DE179E}" destId="{19924709-8B4D-C049-9C3A-77FFB4F4126E}" srcOrd="0" destOrd="0" parTransId="{221023EC-2D8C-D542-ADFD-68B4508FD773}" sibTransId="{D657BC1F-7309-084F-8B35-40B82A1E987C}"/>
    <dgm:cxn modelId="{CA9FA8B9-6262-FE42-9616-BC459C950BF3}" type="presOf" srcId="{221023EC-2D8C-D542-ADFD-68B4508FD773}" destId="{2E8881D6-6D16-9448-879D-5F52FD3EFBA4}" srcOrd="0" destOrd="0" presId="urn:microsoft.com/office/officeart/2005/8/layout/hierarchy3"/>
    <dgm:cxn modelId="{CFBF63D1-3906-4249-BEB6-D00E2DA20A7D}" type="presOf" srcId="{DABE77B2-82F0-4644-9820-15EB111D9345}" destId="{BF846AE1-A661-4B4E-9CB5-9CA4E37CC63C}" srcOrd="0" destOrd="0" presId="urn:microsoft.com/office/officeart/2005/8/layout/hierarchy3"/>
    <dgm:cxn modelId="{063853D8-1F81-F24C-8694-4638437C8E47}" srcId="{75C677B8-0A91-9B47-9337-628164100B3B}" destId="{DABE77B2-82F0-4644-9820-15EB111D9345}" srcOrd="0" destOrd="0" parTransId="{AA633294-F1FD-244B-AF94-ECF8C6EA2C75}" sibTransId="{46EE5B15-350A-EC40-A568-506E88559915}"/>
    <dgm:cxn modelId="{DE7A10F2-C34D-B94D-A0A3-63A905F4B2A5}" srcId="{6097629C-E83F-E140-B855-7666D817358A}" destId="{75C677B8-0A91-9B47-9337-628164100B3B}" srcOrd="0" destOrd="0" parTransId="{3E9388E5-338A-1548-AD72-2D92148F5285}" sibTransId="{1681B520-6BB3-F846-B64C-7F010A7CFB1A}"/>
    <dgm:cxn modelId="{2ACBC884-88EF-1242-A7FC-D0080C0F11A7}" type="presParOf" srcId="{36EA78FD-6EC9-7746-A01E-4B337A0700C0}" destId="{A50D4F95-F5DD-E549-A874-9EBD59B7147E}" srcOrd="0" destOrd="0" presId="urn:microsoft.com/office/officeart/2005/8/layout/hierarchy3"/>
    <dgm:cxn modelId="{5E350722-C0FC-FD45-8840-EDDB667F6A06}" type="presParOf" srcId="{A50D4F95-F5DD-E549-A874-9EBD59B7147E}" destId="{6425EB92-6C84-B64C-865C-8939703B179A}" srcOrd="0" destOrd="0" presId="urn:microsoft.com/office/officeart/2005/8/layout/hierarchy3"/>
    <dgm:cxn modelId="{6907C31D-B3D2-5A42-936C-B3B93EB08CFF}" type="presParOf" srcId="{6425EB92-6C84-B64C-865C-8939703B179A}" destId="{DC5A639D-140E-1846-A947-3BC12A7EEA62}" srcOrd="0" destOrd="0" presId="urn:microsoft.com/office/officeart/2005/8/layout/hierarchy3"/>
    <dgm:cxn modelId="{AAC11CBA-BF57-3F4B-B77E-362EF2607C6C}" type="presParOf" srcId="{6425EB92-6C84-B64C-865C-8939703B179A}" destId="{6C68E85C-5AEC-1A4E-81BE-0C990DE3463D}" srcOrd="1" destOrd="0" presId="urn:microsoft.com/office/officeart/2005/8/layout/hierarchy3"/>
    <dgm:cxn modelId="{8DD5FB36-8190-E847-B6C6-F719DA2DF39D}" type="presParOf" srcId="{A50D4F95-F5DD-E549-A874-9EBD59B7147E}" destId="{712AEF85-329E-3E4E-9604-D5FCF2F52FA1}" srcOrd="1" destOrd="0" presId="urn:microsoft.com/office/officeart/2005/8/layout/hierarchy3"/>
    <dgm:cxn modelId="{4395F4DA-2D80-F34A-AD8F-C99CB044BDD0}" type="presParOf" srcId="{712AEF85-329E-3E4E-9604-D5FCF2F52FA1}" destId="{5F8AACB8-D147-2D4C-B7D8-B7F39A8BC8A3}" srcOrd="0" destOrd="0" presId="urn:microsoft.com/office/officeart/2005/8/layout/hierarchy3"/>
    <dgm:cxn modelId="{C3D0A4E4-3C90-8E4C-84BC-E2693D501613}" type="presParOf" srcId="{712AEF85-329E-3E4E-9604-D5FCF2F52FA1}" destId="{BF846AE1-A661-4B4E-9CB5-9CA4E37CC63C}" srcOrd="1" destOrd="0" presId="urn:microsoft.com/office/officeart/2005/8/layout/hierarchy3"/>
    <dgm:cxn modelId="{AD0248C1-D17E-5A43-BA68-57AD3BBD6BD9}" type="presParOf" srcId="{712AEF85-329E-3E4E-9604-D5FCF2F52FA1}" destId="{281E1A20-B1D7-504B-AAC1-A3E16D74546F}" srcOrd="2" destOrd="0" presId="urn:microsoft.com/office/officeart/2005/8/layout/hierarchy3"/>
    <dgm:cxn modelId="{7871A201-AE17-9C4C-98C8-F1092A0E9FE2}" type="presParOf" srcId="{712AEF85-329E-3E4E-9604-D5FCF2F52FA1}" destId="{EEBD2273-9C4F-B04E-A59B-8D700362C78E}" srcOrd="3" destOrd="0" presId="urn:microsoft.com/office/officeart/2005/8/layout/hierarchy3"/>
    <dgm:cxn modelId="{8547889F-AA8F-CE42-974E-FDB83111D18C}" type="presParOf" srcId="{36EA78FD-6EC9-7746-A01E-4B337A0700C0}" destId="{4BD35E13-825A-694E-9D46-DDE4EABF88BF}" srcOrd="1" destOrd="0" presId="urn:microsoft.com/office/officeart/2005/8/layout/hierarchy3"/>
    <dgm:cxn modelId="{494B81B2-4CD2-1A4A-93D9-A559DA560008}" type="presParOf" srcId="{4BD35E13-825A-694E-9D46-DDE4EABF88BF}" destId="{A9C840F8-7375-9B4F-8195-4D7A13330EA6}" srcOrd="0" destOrd="0" presId="urn:microsoft.com/office/officeart/2005/8/layout/hierarchy3"/>
    <dgm:cxn modelId="{319F359F-6C7E-2940-8893-CCE0BB279046}" type="presParOf" srcId="{A9C840F8-7375-9B4F-8195-4D7A13330EA6}" destId="{DB57BD48-3FA9-7B47-802D-47EF0E56129B}" srcOrd="0" destOrd="0" presId="urn:microsoft.com/office/officeart/2005/8/layout/hierarchy3"/>
    <dgm:cxn modelId="{87DBD245-0EFC-614E-AEB1-97C74580048E}" type="presParOf" srcId="{A9C840F8-7375-9B4F-8195-4D7A13330EA6}" destId="{0314B283-D8F7-6141-9CA6-F45983E7870B}" srcOrd="1" destOrd="0" presId="urn:microsoft.com/office/officeart/2005/8/layout/hierarchy3"/>
    <dgm:cxn modelId="{BD68B972-5B2C-7848-824D-1E1B47FDC2D7}" type="presParOf" srcId="{4BD35E13-825A-694E-9D46-DDE4EABF88BF}" destId="{FC627729-E1B1-CF41-8938-73CCACF10EED}" srcOrd="1" destOrd="0" presId="urn:microsoft.com/office/officeart/2005/8/layout/hierarchy3"/>
    <dgm:cxn modelId="{B4D0A843-3086-A748-A635-3B5D076142E9}" type="presParOf" srcId="{FC627729-E1B1-CF41-8938-73CCACF10EED}" destId="{2E8881D6-6D16-9448-879D-5F52FD3EFBA4}" srcOrd="0" destOrd="0" presId="urn:microsoft.com/office/officeart/2005/8/layout/hierarchy3"/>
    <dgm:cxn modelId="{7C385118-F85E-D34D-A65F-0D00A02ECCEE}" type="presParOf" srcId="{FC627729-E1B1-CF41-8938-73CCACF10EED}" destId="{81EF0D77-D7E2-C148-A140-35067AD0B846}" srcOrd="1" destOrd="0" presId="urn:microsoft.com/office/officeart/2005/8/layout/hierarchy3"/>
    <dgm:cxn modelId="{728EEC6B-9465-7A49-B0D7-81688592F7A8}" type="presParOf" srcId="{FC627729-E1B1-CF41-8938-73CCACF10EED}" destId="{9691E006-95A0-3C4E-8226-CEB4E80FC735}" srcOrd="2" destOrd="0" presId="urn:microsoft.com/office/officeart/2005/8/layout/hierarchy3"/>
    <dgm:cxn modelId="{66E7C8A7-4C62-9547-B9CF-E65A4922E4C4}" type="presParOf" srcId="{FC627729-E1B1-CF41-8938-73CCACF10EED}" destId="{513746BD-19B6-824D-817F-66F013AAA5E2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8CF2EA2-15F3-E344-B546-B636619CC98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9C4AD6-4A64-C548-9E10-5D901A1860C7}">
      <dgm:prSet phldrT="[Text]"/>
      <dgm:spPr/>
      <dgm:t>
        <a:bodyPr/>
        <a:lstStyle/>
        <a:p>
          <a:r>
            <a:rPr lang="en-US" dirty="0"/>
            <a:t>Total of 20,000 Rows of data</a:t>
          </a:r>
        </a:p>
      </dgm:t>
    </dgm:pt>
    <dgm:pt modelId="{45359246-FC52-9244-ABA3-31E41A624ACB}" type="parTrans" cxnId="{5EBD501D-6EBC-6644-BF1F-ABE44D3695C4}">
      <dgm:prSet/>
      <dgm:spPr/>
      <dgm:t>
        <a:bodyPr/>
        <a:lstStyle/>
        <a:p>
          <a:endParaRPr lang="en-US"/>
        </a:p>
      </dgm:t>
    </dgm:pt>
    <dgm:pt modelId="{FC1DDEF2-3378-A64E-9301-0CA78E648736}" type="sibTrans" cxnId="{5EBD501D-6EBC-6644-BF1F-ABE44D3695C4}">
      <dgm:prSet/>
      <dgm:spPr/>
      <dgm:t>
        <a:bodyPr/>
        <a:lstStyle/>
        <a:p>
          <a:endParaRPr lang="en-US"/>
        </a:p>
      </dgm:t>
    </dgm:pt>
    <dgm:pt modelId="{9C96F775-6C8E-D140-9269-C86E5B2E73DE}" type="pres">
      <dgm:prSet presAssocID="{98CF2EA2-15F3-E344-B546-B636619CC98B}" presName="Name0" presStyleCnt="0">
        <dgm:presLayoutVars>
          <dgm:chMax val="7"/>
          <dgm:chPref val="7"/>
          <dgm:dir/>
        </dgm:presLayoutVars>
      </dgm:prSet>
      <dgm:spPr/>
    </dgm:pt>
    <dgm:pt modelId="{016D1246-AD91-5D42-AEE4-89C24EA0DEDB}" type="pres">
      <dgm:prSet presAssocID="{98CF2EA2-15F3-E344-B546-B636619CC98B}" presName="Name1" presStyleCnt="0"/>
      <dgm:spPr/>
    </dgm:pt>
    <dgm:pt modelId="{BE04AE58-5B5B-0145-8559-8B5087C6F8DD}" type="pres">
      <dgm:prSet presAssocID="{98CF2EA2-15F3-E344-B546-B636619CC98B}" presName="cycle" presStyleCnt="0"/>
      <dgm:spPr/>
    </dgm:pt>
    <dgm:pt modelId="{2B932040-789E-B840-B501-ADAE5A6A7A7B}" type="pres">
      <dgm:prSet presAssocID="{98CF2EA2-15F3-E344-B546-B636619CC98B}" presName="srcNode" presStyleLbl="node1" presStyleIdx="0" presStyleCnt="1"/>
      <dgm:spPr/>
    </dgm:pt>
    <dgm:pt modelId="{0C5FAC0B-DE7C-C647-90D5-7E234E76F542}" type="pres">
      <dgm:prSet presAssocID="{98CF2EA2-15F3-E344-B546-B636619CC98B}" presName="conn" presStyleLbl="parChTrans1D2" presStyleIdx="0" presStyleCnt="1"/>
      <dgm:spPr/>
    </dgm:pt>
    <dgm:pt modelId="{A721D04C-F49B-8E47-86D0-527590233A7B}" type="pres">
      <dgm:prSet presAssocID="{98CF2EA2-15F3-E344-B546-B636619CC98B}" presName="extraNode" presStyleLbl="node1" presStyleIdx="0" presStyleCnt="1"/>
      <dgm:spPr/>
    </dgm:pt>
    <dgm:pt modelId="{7CCB6767-BC4D-6D40-9D64-680C154D1A97}" type="pres">
      <dgm:prSet presAssocID="{98CF2EA2-15F3-E344-B546-B636619CC98B}" presName="dstNode" presStyleLbl="node1" presStyleIdx="0" presStyleCnt="1"/>
      <dgm:spPr/>
    </dgm:pt>
    <dgm:pt modelId="{ABC61886-639E-714D-82F1-AEC9EF16A3DC}" type="pres">
      <dgm:prSet presAssocID="{F19C4AD6-4A64-C548-9E10-5D901A1860C7}" presName="text_1" presStyleLbl="node1" presStyleIdx="0" presStyleCnt="1">
        <dgm:presLayoutVars>
          <dgm:bulletEnabled val="1"/>
        </dgm:presLayoutVars>
      </dgm:prSet>
      <dgm:spPr/>
    </dgm:pt>
    <dgm:pt modelId="{267A072D-CAD3-7E45-8DF8-144F2C46A3FC}" type="pres">
      <dgm:prSet presAssocID="{F19C4AD6-4A64-C548-9E10-5D901A1860C7}" presName="accent_1" presStyleCnt="0"/>
      <dgm:spPr/>
    </dgm:pt>
    <dgm:pt modelId="{BC85375C-99EB-6C4E-B30C-7194C2EEECA0}" type="pres">
      <dgm:prSet presAssocID="{F19C4AD6-4A64-C548-9E10-5D901A1860C7}" presName="accentRepeatNode" presStyleLbl="solidFgAcc1" presStyleIdx="0" presStyleCnt="1"/>
      <dgm:spPr/>
    </dgm:pt>
  </dgm:ptLst>
  <dgm:cxnLst>
    <dgm:cxn modelId="{AD240D02-C792-A24E-8F70-8AF8226E7D6E}" type="presOf" srcId="{F19C4AD6-4A64-C548-9E10-5D901A1860C7}" destId="{ABC61886-639E-714D-82F1-AEC9EF16A3DC}" srcOrd="0" destOrd="0" presId="urn:microsoft.com/office/officeart/2008/layout/VerticalCurvedList"/>
    <dgm:cxn modelId="{5EBD501D-6EBC-6644-BF1F-ABE44D3695C4}" srcId="{98CF2EA2-15F3-E344-B546-B636619CC98B}" destId="{F19C4AD6-4A64-C548-9E10-5D901A1860C7}" srcOrd="0" destOrd="0" parTransId="{45359246-FC52-9244-ABA3-31E41A624ACB}" sibTransId="{FC1DDEF2-3378-A64E-9301-0CA78E648736}"/>
    <dgm:cxn modelId="{4EC349D7-CCDF-5B47-AB6C-0883CD14D471}" type="presOf" srcId="{98CF2EA2-15F3-E344-B546-B636619CC98B}" destId="{9C96F775-6C8E-D140-9269-C86E5B2E73DE}" srcOrd="0" destOrd="0" presId="urn:microsoft.com/office/officeart/2008/layout/VerticalCurvedList"/>
    <dgm:cxn modelId="{C46B60F2-8955-E646-AB02-97ED4FC8C0A4}" type="presOf" srcId="{FC1DDEF2-3378-A64E-9301-0CA78E648736}" destId="{0C5FAC0B-DE7C-C647-90D5-7E234E76F542}" srcOrd="0" destOrd="0" presId="urn:microsoft.com/office/officeart/2008/layout/VerticalCurvedList"/>
    <dgm:cxn modelId="{D2A8F85B-6626-DD46-8071-EF2D76449E65}" type="presParOf" srcId="{9C96F775-6C8E-D140-9269-C86E5B2E73DE}" destId="{016D1246-AD91-5D42-AEE4-89C24EA0DEDB}" srcOrd="0" destOrd="0" presId="urn:microsoft.com/office/officeart/2008/layout/VerticalCurvedList"/>
    <dgm:cxn modelId="{4CD95BF9-50E2-E34E-ADE8-8DFF7E69F254}" type="presParOf" srcId="{016D1246-AD91-5D42-AEE4-89C24EA0DEDB}" destId="{BE04AE58-5B5B-0145-8559-8B5087C6F8DD}" srcOrd="0" destOrd="0" presId="urn:microsoft.com/office/officeart/2008/layout/VerticalCurvedList"/>
    <dgm:cxn modelId="{31B8F703-BE1C-B543-B308-49A417E04FBA}" type="presParOf" srcId="{BE04AE58-5B5B-0145-8559-8B5087C6F8DD}" destId="{2B932040-789E-B840-B501-ADAE5A6A7A7B}" srcOrd="0" destOrd="0" presId="urn:microsoft.com/office/officeart/2008/layout/VerticalCurvedList"/>
    <dgm:cxn modelId="{7987B740-BDEC-E24B-9FAF-943B17BC6DC3}" type="presParOf" srcId="{BE04AE58-5B5B-0145-8559-8B5087C6F8DD}" destId="{0C5FAC0B-DE7C-C647-90D5-7E234E76F542}" srcOrd="1" destOrd="0" presId="urn:microsoft.com/office/officeart/2008/layout/VerticalCurvedList"/>
    <dgm:cxn modelId="{8F5F7F3F-EE32-A041-8FFF-5B7EA4FFAE19}" type="presParOf" srcId="{BE04AE58-5B5B-0145-8559-8B5087C6F8DD}" destId="{A721D04C-F49B-8E47-86D0-527590233A7B}" srcOrd="2" destOrd="0" presId="urn:microsoft.com/office/officeart/2008/layout/VerticalCurvedList"/>
    <dgm:cxn modelId="{0BFEED7A-AA8D-0F4A-B5FD-7D1FFDF915A7}" type="presParOf" srcId="{BE04AE58-5B5B-0145-8559-8B5087C6F8DD}" destId="{7CCB6767-BC4D-6D40-9D64-680C154D1A97}" srcOrd="3" destOrd="0" presId="urn:microsoft.com/office/officeart/2008/layout/VerticalCurvedList"/>
    <dgm:cxn modelId="{C61DF5AD-D535-9544-9FCF-099099B9F04B}" type="presParOf" srcId="{016D1246-AD91-5D42-AEE4-89C24EA0DEDB}" destId="{ABC61886-639E-714D-82F1-AEC9EF16A3DC}" srcOrd="1" destOrd="0" presId="urn:microsoft.com/office/officeart/2008/layout/VerticalCurvedList"/>
    <dgm:cxn modelId="{D2A6C841-DBDC-AC4C-AF98-02F7B84BAE6D}" type="presParOf" srcId="{016D1246-AD91-5D42-AEE4-89C24EA0DEDB}" destId="{267A072D-CAD3-7E45-8DF8-144F2C46A3FC}" srcOrd="2" destOrd="0" presId="urn:microsoft.com/office/officeart/2008/layout/VerticalCurvedList"/>
    <dgm:cxn modelId="{2F9C4A18-4D2C-844C-A22B-D44239A970CF}" type="presParOf" srcId="{267A072D-CAD3-7E45-8DF8-144F2C46A3FC}" destId="{BC85375C-99EB-6C4E-B30C-7194C2EEECA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8CF2EA2-15F3-E344-B546-B636619CC98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96F775-6C8E-D140-9269-C86E5B2E73DE}" type="pres">
      <dgm:prSet presAssocID="{98CF2EA2-15F3-E344-B546-B636619CC98B}" presName="Name0" presStyleCnt="0">
        <dgm:presLayoutVars>
          <dgm:chMax val="7"/>
          <dgm:chPref val="7"/>
          <dgm:dir/>
        </dgm:presLayoutVars>
      </dgm:prSet>
      <dgm:spPr/>
    </dgm:pt>
    <dgm:pt modelId="{016D1246-AD91-5D42-AEE4-89C24EA0DEDB}" type="pres">
      <dgm:prSet presAssocID="{98CF2EA2-15F3-E344-B546-B636619CC98B}" presName="Name1" presStyleCnt="0"/>
      <dgm:spPr/>
    </dgm:pt>
    <dgm:pt modelId="{BE04AE58-5B5B-0145-8559-8B5087C6F8DD}" type="pres">
      <dgm:prSet presAssocID="{98CF2EA2-15F3-E344-B546-B636619CC98B}" presName="cycle" presStyleCnt="0"/>
      <dgm:spPr/>
    </dgm:pt>
    <dgm:pt modelId="{2B932040-789E-B840-B501-ADAE5A6A7A7B}" type="pres">
      <dgm:prSet presAssocID="{98CF2EA2-15F3-E344-B546-B636619CC98B}" presName="srcNode" presStyleLbl="node1" presStyleIdx="0" presStyleCnt="0"/>
      <dgm:spPr/>
    </dgm:pt>
    <dgm:pt modelId="{0C5FAC0B-DE7C-C647-90D5-7E234E76F542}" type="pres">
      <dgm:prSet presAssocID="{98CF2EA2-15F3-E344-B546-B636619CC98B}" presName="conn" presStyleLbl="parChTrans1D2" presStyleIdx="0" presStyleCnt="1"/>
      <dgm:spPr/>
    </dgm:pt>
    <dgm:pt modelId="{A721D04C-F49B-8E47-86D0-527590233A7B}" type="pres">
      <dgm:prSet presAssocID="{98CF2EA2-15F3-E344-B546-B636619CC98B}" presName="extraNode" presStyleLbl="node1" presStyleIdx="0" presStyleCnt="0"/>
      <dgm:spPr/>
    </dgm:pt>
    <dgm:pt modelId="{7CCB6767-BC4D-6D40-9D64-680C154D1A97}" type="pres">
      <dgm:prSet presAssocID="{98CF2EA2-15F3-E344-B546-B636619CC98B}" presName="dstNode" presStyleLbl="node1" presStyleIdx="0" presStyleCnt="0"/>
      <dgm:spPr/>
    </dgm:pt>
  </dgm:ptLst>
  <dgm:cxnLst>
    <dgm:cxn modelId="{4EC349D7-CCDF-5B47-AB6C-0883CD14D471}" type="presOf" srcId="{98CF2EA2-15F3-E344-B546-B636619CC98B}" destId="{9C96F775-6C8E-D140-9269-C86E5B2E73DE}" srcOrd="0" destOrd="0" presId="urn:microsoft.com/office/officeart/2008/layout/VerticalCurvedList"/>
    <dgm:cxn modelId="{D2A8F85B-6626-DD46-8071-EF2D76449E65}" type="presParOf" srcId="{9C96F775-6C8E-D140-9269-C86E5B2E73DE}" destId="{016D1246-AD91-5D42-AEE4-89C24EA0DEDB}" srcOrd="0" destOrd="0" presId="urn:microsoft.com/office/officeart/2008/layout/VerticalCurvedList"/>
    <dgm:cxn modelId="{4CD95BF9-50E2-E34E-ADE8-8DFF7E69F254}" type="presParOf" srcId="{016D1246-AD91-5D42-AEE4-89C24EA0DEDB}" destId="{BE04AE58-5B5B-0145-8559-8B5087C6F8DD}" srcOrd="0" destOrd="0" presId="urn:microsoft.com/office/officeart/2008/layout/VerticalCurvedList"/>
    <dgm:cxn modelId="{31B8F703-BE1C-B543-B308-49A417E04FBA}" type="presParOf" srcId="{BE04AE58-5B5B-0145-8559-8B5087C6F8DD}" destId="{2B932040-789E-B840-B501-ADAE5A6A7A7B}" srcOrd="0" destOrd="0" presId="urn:microsoft.com/office/officeart/2008/layout/VerticalCurvedList"/>
    <dgm:cxn modelId="{7987B740-BDEC-E24B-9FAF-943B17BC6DC3}" type="presParOf" srcId="{BE04AE58-5B5B-0145-8559-8B5087C6F8DD}" destId="{0C5FAC0B-DE7C-C647-90D5-7E234E76F542}" srcOrd="1" destOrd="0" presId="urn:microsoft.com/office/officeart/2008/layout/VerticalCurvedList"/>
    <dgm:cxn modelId="{8F5F7F3F-EE32-A041-8FFF-5B7EA4FFAE19}" type="presParOf" srcId="{BE04AE58-5B5B-0145-8559-8B5087C6F8DD}" destId="{A721D04C-F49B-8E47-86D0-527590233A7B}" srcOrd="2" destOrd="0" presId="urn:microsoft.com/office/officeart/2008/layout/VerticalCurvedList"/>
    <dgm:cxn modelId="{0BFEED7A-AA8D-0F4A-B5FD-7D1FFDF915A7}" type="presParOf" srcId="{BE04AE58-5B5B-0145-8559-8B5087C6F8DD}" destId="{7CCB6767-BC4D-6D40-9D64-680C154D1A97}" srcOrd="3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E00CA2F-6169-E445-A380-6AF29CAB2296}" type="doc">
      <dgm:prSet loTypeId="urn:microsoft.com/office/officeart/2005/8/layout/hierarchy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85838F-24AA-6044-9550-6CC326187E24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77DBA52E-9B83-C242-9FE1-B52198D2BDAF}" type="parTrans" cxnId="{E2971098-9957-E34D-8AEB-31A0CA718532}">
      <dgm:prSet/>
      <dgm:spPr/>
      <dgm:t>
        <a:bodyPr/>
        <a:lstStyle/>
        <a:p>
          <a:endParaRPr lang="en-US"/>
        </a:p>
      </dgm:t>
    </dgm:pt>
    <dgm:pt modelId="{183BCA7D-EAE1-5C4C-BAB3-A9FDE25AEF55}" type="sibTrans" cxnId="{E2971098-9957-E34D-8AEB-31A0CA718532}">
      <dgm:prSet/>
      <dgm:spPr/>
      <dgm:t>
        <a:bodyPr/>
        <a:lstStyle/>
        <a:p>
          <a:endParaRPr lang="en-US"/>
        </a:p>
      </dgm:t>
    </dgm:pt>
    <dgm:pt modelId="{A9DA59FE-F773-5142-A8A6-B196B9F62B62}">
      <dgm:prSet phldrT="[Text]"/>
      <dgm:spPr>
        <a:solidFill>
          <a:srgbClr val="C00000">
            <a:alpha val="90000"/>
          </a:srgbClr>
        </a:solidFill>
      </dgm:spPr>
      <dgm:t>
        <a:bodyPr/>
        <a:lstStyle/>
        <a:p>
          <a:r>
            <a:rPr lang="en-US" dirty="0"/>
            <a:t>EDA</a:t>
          </a:r>
        </a:p>
      </dgm:t>
    </dgm:pt>
    <dgm:pt modelId="{F63933B5-4198-E44D-A35F-2D2CDB6C6FED}" type="parTrans" cxnId="{E80B6829-4CF9-4040-90C0-448CEEA33BD1}">
      <dgm:prSet/>
      <dgm:spPr/>
      <dgm:t>
        <a:bodyPr/>
        <a:lstStyle/>
        <a:p>
          <a:endParaRPr lang="en-US"/>
        </a:p>
      </dgm:t>
    </dgm:pt>
    <dgm:pt modelId="{418E6052-0EAD-3241-89C0-2F2FA1578106}" type="sibTrans" cxnId="{E80B6829-4CF9-4040-90C0-448CEEA33BD1}">
      <dgm:prSet/>
      <dgm:spPr/>
      <dgm:t>
        <a:bodyPr/>
        <a:lstStyle/>
        <a:p>
          <a:endParaRPr lang="en-US"/>
        </a:p>
      </dgm:t>
    </dgm:pt>
    <dgm:pt modelId="{D1D4C11B-8165-B949-9AB5-ED879C01D4E0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9E936C16-61F2-1344-AAD4-85D5EF11EC44}" type="parTrans" cxnId="{5BA08847-0D95-F24D-8308-CD5BE98935AB}">
      <dgm:prSet/>
      <dgm:spPr/>
      <dgm:t>
        <a:bodyPr/>
        <a:lstStyle/>
        <a:p>
          <a:endParaRPr lang="en-US"/>
        </a:p>
      </dgm:t>
    </dgm:pt>
    <dgm:pt modelId="{AC7A244F-7CC9-8A45-B6EB-C87F9D589243}" type="sibTrans" cxnId="{5BA08847-0D95-F24D-8308-CD5BE98935AB}">
      <dgm:prSet/>
      <dgm:spPr/>
      <dgm:t>
        <a:bodyPr/>
        <a:lstStyle/>
        <a:p>
          <a:endParaRPr lang="en-US"/>
        </a:p>
      </dgm:t>
    </dgm:pt>
    <dgm:pt modelId="{13EA351F-0D64-BF42-97CE-B92E30F35F30}" type="pres">
      <dgm:prSet presAssocID="{9E00CA2F-6169-E445-A380-6AF29CAB229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49120D-17FB-CC4C-A880-51963E173AA3}" type="pres">
      <dgm:prSet presAssocID="{9E85838F-24AA-6044-9550-6CC326187E24}" presName="root" presStyleCnt="0"/>
      <dgm:spPr/>
    </dgm:pt>
    <dgm:pt modelId="{F2708798-82BE-5847-A3FC-38F6853CFE55}" type="pres">
      <dgm:prSet presAssocID="{9E85838F-24AA-6044-9550-6CC326187E24}" presName="rootComposite" presStyleCnt="0"/>
      <dgm:spPr/>
    </dgm:pt>
    <dgm:pt modelId="{B83D2E4C-1FC5-F844-9572-40B3D4504090}" type="pres">
      <dgm:prSet presAssocID="{9E85838F-24AA-6044-9550-6CC326187E24}" presName="rootText" presStyleLbl="node1" presStyleIdx="0" presStyleCnt="1" custScaleX="87757" custScaleY="92904" custLinFactNeighborX="3788" custLinFactNeighborY="-115"/>
      <dgm:spPr/>
    </dgm:pt>
    <dgm:pt modelId="{5340CECF-2BE3-C54A-AD91-6D8F44AE904F}" type="pres">
      <dgm:prSet presAssocID="{9E85838F-24AA-6044-9550-6CC326187E24}" presName="rootConnector" presStyleLbl="node1" presStyleIdx="0" presStyleCnt="1"/>
      <dgm:spPr/>
    </dgm:pt>
    <dgm:pt modelId="{A191EE8F-36F5-6347-8D51-D9D508961BB7}" type="pres">
      <dgm:prSet presAssocID="{9E85838F-24AA-6044-9550-6CC326187E24}" presName="childShape" presStyleCnt="0"/>
      <dgm:spPr/>
    </dgm:pt>
    <dgm:pt modelId="{BD2F167B-DC86-224F-805E-F35FA0BA9142}" type="pres">
      <dgm:prSet presAssocID="{F63933B5-4198-E44D-A35F-2D2CDB6C6FED}" presName="Name13" presStyleLbl="parChTrans1D2" presStyleIdx="0" presStyleCnt="2"/>
      <dgm:spPr/>
    </dgm:pt>
    <dgm:pt modelId="{955BDB21-F453-C04C-83C1-AFD35436810E}" type="pres">
      <dgm:prSet presAssocID="{A9DA59FE-F773-5142-A8A6-B196B9F62B62}" presName="childText" presStyleLbl="bgAcc1" presStyleIdx="0" presStyleCnt="2" custLinFactNeighborX="6620" custLinFactNeighborY="7563">
        <dgm:presLayoutVars>
          <dgm:bulletEnabled val="1"/>
        </dgm:presLayoutVars>
      </dgm:prSet>
      <dgm:spPr/>
    </dgm:pt>
    <dgm:pt modelId="{BDF70960-F4BA-DC4C-9AB6-380AB1ACF454}" type="pres">
      <dgm:prSet presAssocID="{9E936C16-61F2-1344-AAD4-85D5EF11EC44}" presName="Name13" presStyleLbl="parChTrans1D2" presStyleIdx="1" presStyleCnt="2"/>
      <dgm:spPr/>
    </dgm:pt>
    <dgm:pt modelId="{472DC869-1EC2-4E40-A3B2-8AC5645FE321}" type="pres">
      <dgm:prSet presAssocID="{D1D4C11B-8165-B949-9AB5-ED879C01D4E0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CCBFA20F-159E-3546-A1ED-ACAC010229AB}" type="presOf" srcId="{9E936C16-61F2-1344-AAD4-85D5EF11EC44}" destId="{BDF70960-F4BA-DC4C-9AB6-380AB1ACF454}" srcOrd="0" destOrd="0" presId="urn:microsoft.com/office/officeart/2005/8/layout/hierarchy3"/>
    <dgm:cxn modelId="{E80B6829-4CF9-4040-90C0-448CEEA33BD1}" srcId="{9E85838F-24AA-6044-9550-6CC326187E24}" destId="{A9DA59FE-F773-5142-A8A6-B196B9F62B62}" srcOrd="0" destOrd="0" parTransId="{F63933B5-4198-E44D-A35F-2D2CDB6C6FED}" sibTransId="{418E6052-0EAD-3241-89C0-2F2FA1578106}"/>
    <dgm:cxn modelId="{71AEEB3B-450A-F944-B8C4-37305136BDA4}" type="presOf" srcId="{A9DA59FE-F773-5142-A8A6-B196B9F62B62}" destId="{955BDB21-F453-C04C-83C1-AFD35436810E}" srcOrd="0" destOrd="0" presId="urn:microsoft.com/office/officeart/2005/8/layout/hierarchy3"/>
    <dgm:cxn modelId="{5BA08847-0D95-F24D-8308-CD5BE98935AB}" srcId="{9E85838F-24AA-6044-9550-6CC326187E24}" destId="{D1D4C11B-8165-B949-9AB5-ED879C01D4E0}" srcOrd="1" destOrd="0" parTransId="{9E936C16-61F2-1344-AAD4-85D5EF11EC44}" sibTransId="{AC7A244F-7CC9-8A45-B6EB-C87F9D589243}"/>
    <dgm:cxn modelId="{7A0A784C-79ED-9D4E-81FA-1A118445DB78}" type="presOf" srcId="{D1D4C11B-8165-B949-9AB5-ED879C01D4E0}" destId="{472DC869-1EC2-4E40-A3B2-8AC5645FE321}" srcOrd="0" destOrd="0" presId="urn:microsoft.com/office/officeart/2005/8/layout/hierarchy3"/>
    <dgm:cxn modelId="{EBBE8460-EEB7-D447-A372-7314EE420F4D}" type="presOf" srcId="{9E85838F-24AA-6044-9550-6CC326187E24}" destId="{B83D2E4C-1FC5-F844-9572-40B3D4504090}" srcOrd="0" destOrd="0" presId="urn:microsoft.com/office/officeart/2005/8/layout/hierarchy3"/>
    <dgm:cxn modelId="{C298EE75-2A41-3F4C-9904-8991A0DE36FF}" type="presOf" srcId="{F63933B5-4198-E44D-A35F-2D2CDB6C6FED}" destId="{BD2F167B-DC86-224F-805E-F35FA0BA9142}" srcOrd="0" destOrd="0" presId="urn:microsoft.com/office/officeart/2005/8/layout/hierarchy3"/>
    <dgm:cxn modelId="{E2971098-9957-E34D-8AEB-31A0CA718532}" srcId="{9E00CA2F-6169-E445-A380-6AF29CAB2296}" destId="{9E85838F-24AA-6044-9550-6CC326187E24}" srcOrd="0" destOrd="0" parTransId="{77DBA52E-9B83-C242-9FE1-B52198D2BDAF}" sibTransId="{183BCA7D-EAE1-5C4C-BAB3-A9FDE25AEF55}"/>
    <dgm:cxn modelId="{A6D4569C-2508-9440-AA48-72A97CA44407}" type="presOf" srcId="{9E00CA2F-6169-E445-A380-6AF29CAB2296}" destId="{13EA351F-0D64-BF42-97CE-B92E30F35F30}" srcOrd="0" destOrd="0" presId="urn:microsoft.com/office/officeart/2005/8/layout/hierarchy3"/>
    <dgm:cxn modelId="{1AA360F8-B813-AB4F-8D76-B5E64707821A}" type="presOf" srcId="{9E85838F-24AA-6044-9550-6CC326187E24}" destId="{5340CECF-2BE3-C54A-AD91-6D8F44AE904F}" srcOrd="1" destOrd="0" presId="urn:microsoft.com/office/officeart/2005/8/layout/hierarchy3"/>
    <dgm:cxn modelId="{C17CD1ED-6CC7-F445-8089-8C0B4A62EA53}" type="presParOf" srcId="{13EA351F-0D64-BF42-97CE-B92E30F35F30}" destId="{8549120D-17FB-CC4C-A880-51963E173AA3}" srcOrd="0" destOrd="0" presId="urn:microsoft.com/office/officeart/2005/8/layout/hierarchy3"/>
    <dgm:cxn modelId="{EAC33747-C5AD-A949-9549-7F786CF2D558}" type="presParOf" srcId="{8549120D-17FB-CC4C-A880-51963E173AA3}" destId="{F2708798-82BE-5847-A3FC-38F6853CFE55}" srcOrd="0" destOrd="0" presId="urn:microsoft.com/office/officeart/2005/8/layout/hierarchy3"/>
    <dgm:cxn modelId="{936484E4-7A89-E844-8C3F-38CDA88E00EA}" type="presParOf" srcId="{F2708798-82BE-5847-A3FC-38F6853CFE55}" destId="{B83D2E4C-1FC5-F844-9572-40B3D4504090}" srcOrd="0" destOrd="0" presId="urn:microsoft.com/office/officeart/2005/8/layout/hierarchy3"/>
    <dgm:cxn modelId="{21C8E756-EB68-DD42-B255-0E11A6B1961F}" type="presParOf" srcId="{F2708798-82BE-5847-A3FC-38F6853CFE55}" destId="{5340CECF-2BE3-C54A-AD91-6D8F44AE904F}" srcOrd="1" destOrd="0" presId="urn:microsoft.com/office/officeart/2005/8/layout/hierarchy3"/>
    <dgm:cxn modelId="{B5E516C3-9CCC-D144-84DD-B50BA9E2DC7F}" type="presParOf" srcId="{8549120D-17FB-CC4C-A880-51963E173AA3}" destId="{A191EE8F-36F5-6347-8D51-D9D508961BB7}" srcOrd="1" destOrd="0" presId="urn:microsoft.com/office/officeart/2005/8/layout/hierarchy3"/>
    <dgm:cxn modelId="{330DEA5C-BBC9-4A4A-BD91-772F442C8592}" type="presParOf" srcId="{A191EE8F-36F5-6347-8D51-D9D508961BB7}" destId="{BD2F167B-DC86-224F-805E-F35FA0BA9142}" srcOrd="0" destOrd="0" presId="urn:microsoft.com/office/officeart/2005/8/layout/hierarchy3"/>
    <dgm:cxn modelId="{2E801492-42C1-A44E-9BE2-9110CBF2A0D2}" type="presParOf" srcId="{A191EE8F-36F5-6347-8D51-D9D508961BB7}" destId="{955BDB21-F453-C04C-83C1-AFD35436810E}" srcOrd="1" destOrd="0" presId="urn:microsoft.com/office/officeart/2005/8/layout/hierarchy3"/>
    <dgm:cxn modelId="{079263F8-A456-ED48-B506-C096F4DB2155}" type="presParOf" srcId="{A191EE8F-36F5-6347-8D51-D9D508961BB7}" destId="{BDF70960-F4BA-DC4C-9AB6-380AB1ACF454}" srcOrd="2" destOrd="0" presId="urn:microsoft.com/office/officeart/2005/8/layout/hierarchy3"/>
    <dgm:cxn modelId="{BC151057-0293-5D4D-8A73-E39DA0255468}" type="presParOf" srcId="{A191EE8F-36F5-6347-8D51-D9D508961BB7}" destId="{472DC869-1EC2-4E40-A3B2-8AC5645FE32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8CF2EA2-15F3-E344-B546-B636619CC98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96F775-6C8E-D140-9269-C86E5B2E73DE}" type="pres">
      <dgm:prSet presAssocID="{98CF2EA2-15F3-E344-B546-B636619CC98B}" presName="Name0" presStyleCnt="0">
        <dgm:presLayoutVars>
          <dgm:chMax val="7"/>
          <dgm:chPref val="7"/>
          <dgm:dir/>
        </dgm:presLayoutVars>
      </dgm:prSet>
      <dgm:spPr/>
    </dgm:pt>
    <dgm:pt modelId="{016D1246-AD91-5D42-AEE4-89C24EA0DEDB}" type="pres">
      <dgm:prSet presAssocID="{98CF2EA2-15F3-E344-B546-B636619CC98B}" presName="Name1" presStyleCnt="0"/>
      <dgm:spPr/>
    </dgm:pt>
    <dgm:pt modelId="{BE04AE58-5B5B-0145-8559-8B5087C6F8DD}" type="pres">
      <dgm:prSet presAssocID="{98CF2EA2-15F3-E344-B546-B636619CC98B}" presName="cycle" presStyleCnt="0"/>
      <dgm:spPr/>
    </dgm:pt>
    <dgm:pt modelId="{2B932040-789E-B840-B501-ADAE5A6A7A7B}" type="pres">
      <dgm:prSet presAssocID="{98CF2EA2-15F3-E344-B546-B636619CC98B}" presName="srcNode" presStyleLbl="node1" presStyleIdx="0" presStyleCnt="0"/>
      <dgm:spPr/>
    </dgm:pt>
    <dgm:pt modelId="{0C5FAC0B-DE7C-C647-90D5-7E234E76F542}" type="pres">
      <dgm:prSet presAssocID="{98CF2EA2-15F3-E344-B546-B636619CC98B}" presName="conn" presStyleLbl="parChTrans1D2" presStyleIdx="0" presStyleCnt="1"/>
      <dgm:spPr/>
    </dgm:pt>
    <dgm:pt modelId="{A721D04C-F49B-8E47-86D0-527590233A7B}" type="pres">
      <dgm:prSet presAssocID="{98CF2EA2-15F3-E344-B546-B636619CC98B}" presName="extraNode" presStyleLbl="node1" presStyleIdx="0" presStyleCnt="0"/>
      <dgm:spPr/>
    </dgm:pt>
    <dgm:pt modelId="{7CCB6767-BC4D-6D40-9D64-680C154D1A97}" type="pres">
      <dgm:prSet presAssocID="{98CF2EA2-15F3-E344-B546-B636619CC98B}" presName="dstNode" presStyleLbl="node1" presStyleIdx="0" presStyleCnt="0"/>
      <dgm:spPr/>
    </dgm:pt>
  </dgm:ptLst>
  <dgm:cxnLst>
    <dgm:cxn modelId="{4EC349D7-CCDF-5B47-AB6C-0883CD14D471}" type="presOf" srcId="{98CF2EA2-15F3-E344-B546-B636619CC98B}" destId="{9C96F775-6C8E-D140-9269-C86E5B2E73DE}" srcOrd="0" destOrd="0" presId="urn:microsoft.com/office/officeart/2008/layout/VerticalCurvedList"/>
    <dgm:cxn modelId="{D2A8F85B-6626-DD46-8071-EF2D76449E65}" type="presParOf" srcId="{9C96F775-6C8E-D140-9269-C86E5B2E73DE}" destId="{016D1246-AD91-5D42-AEE4-89C24EA0DEDB}" srcOrd="0" destOrd="0" presId="urn:microsoft.com/office/officeart/2008/layout/VerticalCurvedList"/>
    <dgm:cxn modelId="{4CD95BF9-50E2-E34E-ADE8-8DFF7E69F254}" type="presParOf" srcId="{016D1246-AD91-5D42-AEE4-89C24EA0DEDB}" destId="{BE04AE58-5B5B-0145-8559-8B5087C6F8DD}" srcOrd="0" destOrd="0" presId="urn:microsoft.com/office/officeart/2008/layout/VerticalCurvedList"/>
    <dgm:cxn modelId="{31B8F703-BE1C-B543-B308-49A417E04FBA}" type="presParOf" srcId="{BE04AE58-5B5B-0145-8559-8B5087C6F8DD}" destId="{2B932040-789E-B840-B501-ADAE5A6A7A7B}" srcOrd="0" destOrd="0" presId="urn:microsoft.com/office/officeart/2008/layout/VerticalCurvedList"/>
    <dgm:cxn modelId="{7987B740-BDEC-E24B-9FAF-943B17BC6DC3}" type="presParOf" srcId="{BE04AE58-5B5B-0145-8559-8B5087C6F8DD}" destId="{0C5FAC0B-DE7C-C647-90D5-7E234E76F542}" srcOrd="1" destOrd="0" presId="urn:microsoft.com/office/officeart/2008/layout/VerticalCurvedList"/>
    <dgm:cxn modelId="{8F5F7F3F-EE32-A041-8FFF-5B7EA4FFAE19}" type="presParOf" srcId="{BE04AE58-5B5B-0145-8559-8B5087C6F8DD}" destId="{A721D04C-F49B-8E47-86D0-527590233A7B}" srcOrd="2" destOrd="0" presId="urn:microsoft.com/office/officeart/2008/layout/VerticalCurvedList"/>
    <dgm:cxn modelId="{0BFEED7A-AA8D-0F4A-B5FD-7D1FFDF915A7}" type="presParOf" srcId="{BE04AE58-5B5B-0145-8559-8B5087C6F8DD}" destId="{7CCB6767-BC4D-6D40-9D64-680C154D1A97}" srcOrd="3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E00CA2F-6169-E445-A380-6AF29CAB2296}" type="doc">
      <dgm:prSet loTypeId="urn:microsoft.com/office/officeart/2005/8/layout/hierarchy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85838F-24AA-6044-9550-6CC326187E24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77DBA52E-9B83-C242-9FE1-B52198D2BDAF}" type="parTrans" cxnId="{E2971098-9957-E34D-8AEB-31A0CA718532}">
      <dgm:prSet/>
      <dgm:spPr/>
      <dgm:t>
        <a:bodyPr/>
        <a:lstStyle/>
        <a:p>
          <a:endParaRPr lang="en-US"/>
        </a:p>
      </dgm:t>
    </dgm:pt>
    <dgm:pt modelId="{183BCA7D-EAE1-5C4C-BAB3-A9FDE25AEF55}" type="sibTrans" cxnId="{E2971098-9957-E34D-8AEB-31A0CA718532}">
      <dgm:prSet/>
      <dgm:spPr/>
      <dgm:t>
        <a:bodyPr/>
        <a:lstStyle/>
        <a:p>
          <a:endParaRPr lang="en-US"/>
        </a:p>
      </dgm:t>
    </dgm:pt>
    <dgm:pt modelId="{A9DA59FE-F773-5142-A8A6-B196B9F62B62}">
      <dgm:prSet phldrT="[Text]"/>
      <dgm:spPr>
        <a:solidFill>
          <a:srgbClr val="C00000">
            <a:alpha val="90000"/>
          </a:srgbClr>
        </a:solidFill>
      </dgm:spPr>
      <dgm:t>
        <a:bodyPr/>
        <a:lstStyle/>
        <a:p>
          <a:r>
            <a:rPr lang="en-US" dirty="0"/>
            <a:t>EDA</a:t>
          </a:r>
        </a:p>
      </dgm:t>
    </dgm:pt>
    <dgm:pt modelId="{F63933B5-4198-E44D-A35F-2D2CDB6C6FED}" type="parTrans" cxnId="{E80B6829-4CF9-4040-90C0-448CEEA33BD1}">
      <dgm:prSet/>
      <dgm:spPr/>
      <dgm:t>
        <a:bodyPr/>
        <a:lstStyle/>
        <a:p>
          <a:endParaRPr lang="en-US"/>
        </a:p>
      </dgm:t>
    </dgm:pt>
    <dgm:pt modelId="{418E6052-0EAD-3241-89C0-2F2FA1578106}" type="sibTrans" cxnId="{E80B6829-4CF9-4040-90C0-448CEEA33BD1}">
      <dgm:prSet/>
      <dgm:spPr/>
      <dgm:t>
        <a:bodyPr/>
        <a:lstStyle/>
        <a:p>
          <a:endParaRPr lang="en-US"/>
        </a:p>
      </dgm:t>
    </dgm:pt>
    <dgm:pt modelId="{D1D4C11B-8165-B949-9AB5-ED879C01D4E0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9E936C16-61F2-1344-AAD4-85D5EF11EC44}" type="parTrans" cxnId="{5BA08847-0D95-F24D-8308-CD5BE98935AB}">
      <dgm:prSet/>
      <dgm:spPr/>
      <dgm:t>
        <a:bodyPr/>
        <a:lstStyle/>
        <a:p>
          <a:endParaRPr lang="en-US"/>
        </a:p>
      </dgm:t>
    </dgm:pt>
    <dgm:pt modelId="{AC7A244F-7CC9-8A45-B6EB-C87F9D589243}" type="sibTrans" cxnId="{5BA08847-0D95-F24D-8308-CD5BE98935AB}">
      <dgm:prSet/>
      <dgm:spPr/>
      <dgm:t>
        <a:bodyPr/>
        <a:lstStyle/>
        <a:p>
          <a:endParaRPr lang="en-US"/>
        </a:p>
      </dgm:t>
    </dgm:pt>
    <dgm:pt modelId="{13EA351F-0D64-BF42-97CE-B92E30F35F30}" type="pres">
      <dgm:prSet presAssocID="{9E00CA2F-6169-E445-A380-6AF29CAB229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49120D-17FB-CC4C-A880-51963E173AA3}" type="pres">
      <dgm:prSet presAssocID="{9E85838F-24AA-6044-9550-6CC326187E24}" presName="root" presStyleCnt="0"/>
      <dgm:spPr/>
    </dgm:pt>
    <dgm:pt modelId="{F2708798-82BE-5847-A3FC-38F6853CFE55}" type="pres">
      <dgm:prSet presAssocID="{9E85838F-24AA-6044-9550-6CC326187E24}" presName="rootComposite" presStyleCnt="0"/>
      <dgm:spPr/>
    </dgm:pt>
    <dgm:pt modelId="{B83D2E4C-1FC5-F844-9572-40B3D4504090}" type="pres">
      <dgm:prSet presAssocID="{9E85838F-24AA-6044-9550-6CC326187E24}" presName="rootText" presStyleLbl="node1" presStyleIdx="0" presStyleCnt="1" custScaleX="61753" custScaleY="92904" custLinFactNeighborX="-19479" custLinFactNeighborY="-1459"/>
      <dgm:spPr/>
    </dgm:pt>
    <dgm:pt modelId="{5340CECF-2BE3-C54A-AD91-6D8F44AE904F}" type="pres">
      <dgm:prSet presAssocID="{9E85838F-24AA-6044-9550-6CC326187E24}" presName="rootConnector" presStyleLbl="node1" presStyleIdx="0" presStyleCnt="1"/>
      <dgm:spPr/>
    </dgm:pt>
    <dgm:pt modelId="{A191EE8F-36F5-6347-8D51-D9D508961BB7}" type="pres">
      <dgm:prSet presAssocID="{9E85838F-24AA-6044-9550-6CC326187E24}" presName="childShape" presStyleCnt="0"/>
      <dgm:spPr/>
    </dgm:pt>
    <dgm:pt modelId="{BD2F167B-DC86-224F-805E-F35FA0BA9142}" type="pres">
      <dgm:prSet presAssocID="{F63933B5-4198-E44D-A35F-2D2CDB6C6FED}" presName="Name13" presStyleLbl="parChTrans1D2" presStyleIdx="0" presStyleCnt="2"/>
      <dgm:spPr/>
    </dgm:pt>
    <dgm:pt modelId="{955BDB21-F453-C04C-83C1-AFD35436810E}" type="pres">
      <dgm:prSet presAssocID="{A9DA59FE-F773-5142-A8A6-B196B9F62B62}" presName="childText" presStyleLbl="bgAcc1" presStyleIdx="0" presStyleCnt="2" custLinFactNeighborX="64236" custLinFactNeighborY="13488">
        <dgm:presLayoutVars>
          <dgm:bulletEnabled val="1"/>
        </dgm:presLayoutVars>
      </dgm:prSet>
      <dgm:spPr/>
    </dgm:pt>
    <dgm:pt modelId="{BDF70960-F4BA-DC4C-9AB6-380AB1ACF454}" type="pres">
      <dgm:prSet presAssocID="{9E936C16-61F2-1344-AAD4-85D5EF11EC44}" presName="Name13" presStyleLbl="parChTrans1D2" presStyleIdx="1" presStyleCnt="2"/>
      <dgm:spPr/>
    </dgm:pt>
    <dgm:pt modelId="{472DC869-1EC2-4E40-A3B2-8AC5645FE321}" type="pres">
      <dgm:prSet presAssocID="{D1D4C11B-8165-B949-9AB5-ED879C01D4E0}" presName="childText" presStyleLbl="bgAcc1" presStyleIdx="1" presStyleCnt="2" custScaleX="74428" custLinFactNeighborX="-34585" custLinFactNeighborY="-9440">
        <dgm:presLayoutVars>
          <dgm:bulletEnabled val="1"/>
        </dgm:presLayoutVars>
      </dgm:prSet>
      <dgm:spPr/>
    </dgm:pt>
  </dgm:ptLst>
  <dgm:cxnLst>
    <dgm:cxn modelId="{CCBFA20F-159E-3546-A1ED-ACAC010229AB}" type="presOf" srcId="{9E936C16-61F2-1344-AAD4-85D5EF11EC44}" destId="{BDF70960-F4BA-DC4C-9AB6-380AB1ACF454}" srcOrd="0" destOrd="0" presId="urn:microsoft.com/office/officeart/2005/8/layout/hierarchy3"/>
    <dgm:cxn modelId="{E80B6829-4CF9-4040-90C0-448CEEA33BD1}" srcId="{9E85838F-24AA-6044-9550-6CC326187E24}" destId="{A9DA59FE-F773-5142-A8A6-B196B9F62B62}" srcOrd="0" destOrd="0" parTransId="{F63933B5-4198-E44D-A35F-2D2CDB6C6FED}" sibTransId="{418E6052-0EAD-3241-89C0-2F2FA1578106}"/>
    <dgm:cxn modelId="{71AEEB3B-450A-F944-B8C4-37305136BDA4}" type="presOf" srcId="{A9DA59FE-F773-5142-A8A6-B196B9F62B62}" destId="{955BDB21-F453-C04C-83C1-AFD35436810E}" srcOrd="0" destOrd="0" presId="urn:microsoft.com/office/officeart/2005/8/layout/hierarchy3"/>
    <dgm:cxn modelId="{5BA08847-0D95-F24D-8308-CD5BE98935AB}" srcId="{9E85838F-24AA-6044-9550-6CC326187E24}" destId="{D1D4C11B-8165-B949-9AB5-ED879C01D4E0}" srcOrd="1" destOrd="0" parTransId="{9E936C16-61F2-1344-AAD4-85D5EF11EC44}" sibTransId="{AC7A244F-7CC9-8A45-B6EB-C87F9D589243}"/>
    <dgm:cxn modelId="{7A0A784C-79ED-9D4E-81FA-1A118445DB78}" type="presOf" srcId="{D1D4C11B-8165-B949-9AB5-ED879C01D4E0}" destId="{472DC869-1EC2-4E40-A3B2-8AC5645FE321}" srcOrd="0" destOrd="0" presId="urn:microsoft.com/office/officeart/2005/8/layout/hierarchy3"/>
    <dgm:cxn modelId="{EBBE8460-EEB7-D447-A372-7314EE420F4D}" type="presOf" srcId="{9E85838F-24AA-6044-9550-6CC326187E24}" destId="{B83D2E4C-1FC5-F844-9572-40B3D4504090}" srcOrd="0" destOrd="0" presId="urn:microsoft.com/office/officeart/2005/8/layout/hierarchy3"/>
    <dgm:cxn modelId="{C298EE75-2A41-3F4C-9904-8991A0DE36FF}" type="presOf" srcId="{F63933B5-4198-E44D-A35F-2D2CDB6C6FED}" destId="{BD2F167B-DC86-224F-805E-F35FA0BA9142}" srcOrd="0" destOrd="0" presId="urn:microsoft.com/office/officeart/2005/8/layout/hierarchy3"/>
    <dgm:cxn modelId="{E2971098-9957-E34D-8AEB-31A0CA718532}" srcId="{9E00CA2F-6169-E445-A380-6AF29CAB2296}" destId="{9E85838F-24AA-6044-9550-6CC326187E24}" srcOrd="0" destOrd="0" parTransId="{77DBA52E-9B83-C242-9FE1-B52198D2BDAF}" sibTransId="{183BCA7D-EAE1-5C4C-BAB3-A9FDE25AEF55}"/>
    <dgm:cxn modelId="{A6D4569C-2508-9440-AA48-72A97CA44407}" type="presOf" srcId="{9E00CA2F-6169-E445-A380-6AF29CAB2296}" destId="{13EA351F-0D64-BF42-97CE-B92E30F35F30}" srcOrd="0" destOrd="0" presId="urn:microsoft.com/office/officeart/2005/8/layout/hierarchy3"/>
    <dgm:cxn modelId="{1AA360F8-B813-AB4F-8D76-B5E64707821A}" type="presOf" srcId="{9E85838F-24AA-6044-9550-6CC326187E24}" destId="{5340CECF-2BE3-C54A-AD91-6D8F44AE904F}" srcOrd="1" destOrd="0" presId="urn:microsoft.com/office/officeart/2005/8/layout/hierarchy3"/>
    <dgm:cxn modelId="{C17CD1ED-6CC7-F445-8089-8C0B4A62EA53}" type="presParOf" srcId="{13EA351F-0D64-BF42-97CE-B92E30F35F30}" destId="{8549120D-17FB-CC4C-A880-51963E173AA3}" srcOrd="0" destOrd="0" presId="urn:microsoft.com/office/officeart/2005/8/layout/hierarchy3"/>
    <dgm:cxn modelId="{EAC33747-C5AD-A949-9549-7F786CF2D558}" type="presParOf" srcId="{8549120D-17FB-CC4C-A880-51963E173AA3}" destId="{F2708798-82BE-5847-A3FC-38F6853CFE55}" srcOrd="0" destOrd="0" presId="urn:microsoft.com/office/officeart/2005/8/layout/hierarchy3"/>
    <dgm:cxn modelId="{936484E4-7A89-E844-8C3F-38CDA88E00EA}" type="presParOf" srcId="{F2708798-82BE-5847-A3FC-38F6853CFE55}" destId="{B83D2E4C-1FC5-F844-9572-40B3D4504090}" srcOrd="0" destOrd="0" presId="urn:microsoft.com/office/officeart/2005/8/layout/hierarchy3"/>
    <dgm:cxn modelId="{21C8E756-EB68-DD42-B255-0E11A6B1961F}" type="presParOf" srcId="{F2708798-82BE-5847-A3FC-38F6853CFE55}" destId="{5340CECF-2BE3-C54A-AD91-6D8F44AE904F}" srcOrd="1" destOrd="0" presId="urn:microsoft.com/office/officeart/2005/8/layout/hierarchy3"/>
    <dgm:cxn modelId="{B5E516C3-9CCC-D144-84DD-B50BA9E2DC7F}" type="presParOf" srcId="{8549120D-17FB-CC4C-A880-51963E173AA3}" destId="{A191EE8F-36F5-6347-8D51-D9D508961BB7}" srcOrd="1" destOrd="0" presId="urn:microsoft.com/office/officeart/2005/8/layout/hierarchy3"/>
    <dgm:cxn modelId="{330DEA5C-BBC9-4A4A-BD91-772F442C8592}" type="presParOf" srcId="{A191EE8F-36F5-6347-8D51-D9D508961BB7}" destId="{BD2F167B-DC86-224F-805E-F35FA0BA9142}" srcOrd="0" destOrd="0" presId="urn:microsoft.com/office/officeart/2005/8/layout/hierarchy3"/>
    <dgm:cxn modelId="{2E801492-42C1-A44E-9BE2-9110CBF2A0D2}" type="presParOf" srcId="{A191EE8F-36F5-6347-8D51-D9D508961BB7}" destId="{955BDB21-F453-C04C-83C1-AFD35436810E}" srcOrd="1" destOrd="0" presId="urn:microsoft.com/office/officeart/2005/8/layout/hierarchy3"/>
    <dgm:cxn modelId="{079263F8-A456-ED48-B506-C096F4DB2155}" type="presParOf" srcId="{A191EE8F-36F5-6347-8D51-D9D508961BB7}" destId="{BDF70960-F4BA-DC4C-9AB6-380AB1ACF454}" srcOrd="2" destOrd="0" presId="urn:microsoft.com/office/officeart/2005/8/layout/hierarchy3"/>
    <dgm:cxn modelId="{BC151057-0293-5D4D-8A73-E39DA0255468}" type="presParOf" srcId="{A191EE8F-36F5-6347-8D51-D9D508961BB7}" destId="{472DC869-1EC2-4E40-A3B2-8AC5645FE32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8CF2EA2-15F3-E344-B546-B636619CC98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BF0DAD-2A51-C440-B3D5-97560DFFBB87}">
      <dgm:prSet phldrT="[Text]"/>
      <dgm:spPr/>
      <dgm:t>
        <a:bodyPr/>
        <a:lstStyle/>
        <a:p>
          <a:r>
            <a:rPr lang="en-US" dirty="0"/>
            <a:t>R^2= 2.29</a:t>
          </a:r>
        </a:p>
      </dgm:t>
    </dgm:pt>
    <dgm:pt modelId="{BA4B2B12-9174-BB49-9FE4-EF069433B80B}" type="parTrans" cxnId="{C02B10C6-011A-CF45-A0CA-06538578400D}">
      <dgm:prSet/>
      <dgm:spPr/>
      <dgm:t>
        <a:bodyPr/>
        <a:lstStyle/>
        <a:p>
          <a:endParaRPr lang="en-US"/>
        </a:p>
      </dgm:t>
    </dgm:pt>
    <dgm:pt modelId="{2FCCC7FA-A00F-4645-AC5F-B4B8279101B5}" type="sibTrans" cxnId="{C02B10C6-011A-CF45-A0CA-06538578400D}">
      <dgm:prSet/>
      <dgm:spPr/>
      <dgm:t>
        <a:bodyPr/>
        <a:lstStyle/>
        <a:p>
          <a:endParaRPr lang="en-US"/>
        </a:p>
      </dgm:t>
    </dgm:pt>
    <dgm:pt modelId="{9C35D69A-13EE-694F-AAEE-CECCBE021608}">
      <dgm:prSet phldrT="[Text]"/>
      <dgm:spPr/>
      <dgm:t>
        <a:bodyPr/>
        <a:lstStyle/>
        <a:p>
          <a:r>
            <a:rPr lang="en-US" dirty="0"/>
            <a:t>MSE= 4.60</a:t>
          </a:r>
        </a:p>
        <a:p>
          <a:r>
            <a:rPr lang="en-US" dirty="0"/>
            <a:t>MAE= 1.22</a:t>
          </a:r>
        </a:p>
      </dgm:t>
    </dgm:pt>
    <dgm:pt modelId="{8B5878B4-ED4F-DE45-B6FC-BAC919FF7872}" type="parTrans" cxnId="{FE0F8132-AE8C-F946-9B89-1974A6BA18E4}">
      <dgm:prSet/>
      <dgm:spPr/>
      <dgm:t>
        <a:bodyPr/>
        <a:lstStyle/>
        <a:p>
          <a:endParaRPr lang="en-US"/>
        </a:p>
      </dgm:t>
    </dgm:pt>
    <dgm:pt modelId="{2B28D63B-8CA5-114F-94D8-0F6365F3B670}" type="sibTrans" cxnId="{FE0F8132-AE8C-F946-9B89-1974A6BA18E4}">
      <dgm:prSet/>
      <dgm:spPr/>
      <dgm:t>
        <a:bodyPr/>
        <a:lstStyle/>
        <a:p>
          <a:endParaRPr lang="en-US"/>
        </a:p>
      </dgm:t>
    </dgm:pt>
    <dgm:pt modelId="{9C96F775-6C8E-D140-9269-C86E5B2E73DE}" type="pres">
      <dgm:prSet presAssocID="{98CF2EA2-15F3-E344-B546-B636619CC98B}" presName="Name0" presStyleCnt="0">
        <dgm:presLayoutVars>
          <dgm:chMax val="7"/>
          <dgm:chPref val="7"/>
          <dgm:dir/>
        </dgm:presLayoutVars>
      </dgm:prSet>
      <dgm:spPr/>
    </dgm:pt>
    <dgm:pt modelId="{016D1246-AD91-5D42-AEE4-89C24EA0DEDB}" type="pres">
      <dgm:prSet presAssocID="{98CF2EA2-15F3-E344-B546-B636619CC98B}" presName="Name1" presStyleCnt="0"/>
      <dgm:spPr/>
    </dgm:pt>
    <dgm:pt modelId="{BE04AE58-5B5B-0145-8559-8B5087C6F8DD}" type="pres">
      <dgm:prSet presAssocID="{98CF2EA2-15F3-E344-B546-B636619CC98B}" presName="cycle" presStyleCnt="0"/>
      <dgm:spPr/>
    </dgm:pt>
    <dgm:pt modelId="{2B932040-789E-B840-B501-ADAE5A6A7A7B}" type="pres">
      <dgm:prSet presAssocID="{98CF2EA2-15F3-E344-B546-B636619CC98B}" presName="srcNode" presStyleLbl="node1" presStyleIdx="0" presStyleCnt="2"/>
      <dgm:spPr/>
    </dgm:pt>
    <dgm:pt modelId="{0C5FAC0B-DE7C-C647-90D5-7E234E76F542}" type="pres">
      <dgm:prSet presAssocID="{98CF2EA2-15F3-E344-B546-B636619CC98B}" presName="conn" presStyleLbl="parChTrans1D2" presStyleIdx="0" presStyleCnt="1"/>
      <dgm:spPr/>
    </dgm:pt>
    <dgm:pt modelId="{A721D04C-F49B-8E47-86D0-527590233A7B}" type="pres">
      <dgm:prSet presAssocID="{98CF2EA2-15F3-E344-B546-B636619CC98B}" presName="extraNode" presStyleLbl="node1" presStyleIdx="0" presStyleCnt="2"/>
      <dgm:spPr/>
    </dgm:pt>
    <dgm:pt modelId="{7CCB6767-BC4D-6D40-9D64-680C154D1A97}" type="pres">
      <dgm:prSet presAssocID="{98CF2EA2-15F3-E344-B546-B636619CC98B}" presName="dstNode" presStyleLbl="node1" presStyleIdx="0" presStyleCnt="2"/>
      <dgm:spPr/>
    </dgm:pt>
    <dgm:pt modelId="{A7C863FB-5AB2-9140-A2EB-A8802AA7E7C4}" type="pres">
      <dgm:prSet presAssocID="{E0BF0DAD-2A51-C440-B3D5-97560DFFBB87}" presName="text_1" presStyleLbl="node1" presStyleIdx="0" presStyleCnt="2">
        <dgm:presLayoutVars>
          <dgm:bulletEnabled val="1"/>
        </dgm:presLayoutVars>
      </dgm:prSet>
      <dgm:spPr/>
    </dgm:pt>
    <dgm:pt modelId="{8C16532B-D183-7247-98BE-DE52455513BB}" type="pres">
      <dgm:prSet presAssocID="{E0BF0DAD-2A51-C440-B3D5-97560DFFBB87}" presName="accent_1" presStyleCnt="0"/>
      <dgm:spPr/>
    </dgm:pt>
    <dgm:pt modelId="{C236A816-518A-3D49-A0B2-91292278AEFF}" type="pres">
      <dgm:prSet presAssocID="{E0BF0DAD-2A51-C440-B3D5-97560DFFBB87}" presName="accentRepeatNode" presStyleLbl="solidFgAcc1" presStyleIdx="0" presStyleCnt="2" custLinFactNeighborX="-32537" custLinFactNeighborY="-11625"/>
      <dgm:spPr/>
    </dgm:pt>
    <dgm:pt modelId="{8397A61F-B769-F941-A888-AE99ED37597A}" type="pres">
      <dgm:prSet presAssocID="{9C35D69A-13EE-694F-AAEE-CECCBE021608}" presName="text_2" presStyleLbl="node1" presStyleIdx="1" presStyleCnt="2">
        <dgm:presLayoutVars>
          <dgm:bulletEnabled val="1"/>
        </dgm:presLayoutVars>
      </dgm:prSet>
      <dgm:spPr/>
    </dgm:pt>
    <dgm:pt modelId="{143F0E6F-980A-1D4C-8FF6-BDA69C60E469}" type="pres">
      <dgm:prSet presAssocID="{9C35D69A-13EE-694F-AAEE-CECCBE021608}" presName="accent_2" presStyleCnt="0"/>
      <dgm:spPr/>
    </dgm:pt>
    <dgm:pt modelId="{CCC36D3C-58DE-684F-B24B-BB95247A1B0B}" type="pres">
      <dgm:prSet presAssocID="{9C35D69A-13EE-694F-AAEE-CECCBE021608}" presName="accentRepeatNode" presStyleLbl="solidFgAcc1" presStyleIdx="1" presStyleCnt="2"/>
      <dgm:spPr/>
    </dgm:pt>
  </dgm:ptLst>
  <dgm:cxnLst>
    <dgm:cxn modelId="{ECFA8808-240E-7946-AEE0-1FB533F05EB9}" type="presOf" srcId="{E0BF0DAD-2A51-C440-B3D5-97560DFFBB87}" destId="{A7C863FB-5AB2-9140-A2EB-A8802AA7E7C4}" srcOrd="0" destOrd="0" presId="urn:microsoft.com/office/officeart/2008/layout/VerticalCurvedList"/>
    <dgm:cxn modelId="{FE0F8132-AE8C-F946-9B89-1974A6BA18E4}" srcId="{98CF2EA2-15F3-E344-B546-B636619CC98B}" destId="{9C35D69A-13EE-694F-AAEE-CECCBE021608}" srcOrd="1" destOrd="0" parTransId="{8B5878B4-ED4F-DE45-B6FC-BAC919FF7872}" sibTransId="{2B28D63B-8CA5-114F-94D8-0F6365F3B670}"/>
    <dgm:cxn modelId="{1959AD56-A210-8743-AE96-143CFF5874E2}" type="presOf" srcId="{9C35D69A-13EE-694F-AAEE-CECCBE021608}" destId="{8397A61F-B769-F941-A888-AE99ED37597A}" srcOrd="0" destOrd="0" presId="urn:microsoft.com/office/officeart/2008/layout/VerticalCurvedList"/>
    <dgm:cxn modelId="{519DA66D-31C5-064B-97DC-1AF1B0F488AD}" type="presOf" srcId="{2FCCC7FA-A00F-4645-AC5F-B4B8279101B5}" destId="{0C5FAC0B-DE7C-C647-90D5-7E234E76F542}" srcOrd="0" destOrd="0" presId="urn:microsoft.com/office/officeart/2008/layout/VerticalCurvedList"/>
    <dgm:cxn modelId="{C02B10C6-011A-CF45-A0CA-06538578400D}" srcId="{98CF2EA2-15F3-E344-B546-B636619CC98B}" destId="{E0BF0DAD-2A51-C440-B3D5-97560DFFBB87}" srcOrd="0" destOrd="0" parTransId="{BA4B2B12-9174-BB49-9FE4-EF069433B80B}" sibTransId="{2FCCC7FA-A00F-4645-AC5F-B4B8279101B5}"/>
    <dgm:cxn modelId="{4EC349D7-CCDF-5B47-AB6C-0883CD14D471}" type="presOf" srcId="{98CF2EA2-15F3-E344-B546-B636619CC98B}" destId="{9C96F775-6C8E-D140-9269-C86E5B2E73DE}" srcOrd="0" destOrd="0" presId="urn:microsoft.com/office/officeart/2008/layout/VerticalCurvedList"/>
    <dgm:cxn modelId="{D2A8F85B-6626-DD46-8071-EF2D76449E65}" type="presParOf" srcId="{9C96F775-6C8E-D140-9269-C86E5B2E73DE}" destId="{016D1246-AD91-5D42-AEE4-89C24EA0DEDB}" srcOrd="0" destOrd="0" presId="urn:microsoft.com/office/officeart/2008/layout/VerticalCurvedList"/>
    <dgm:cxn modelId="{4CD95BF9-50E2-E34E-ADE8-8DFF7E69F254}" type="presParOf" srcId="{016D1246-AD91-5D42-AEE4-89C24EA0DEDB}" destId="{BE04AE58-5B5B-0145-8559-8B5087C6F8DD}" srcOrd="0" destOrd="0" presId="urn:microsoft.com/office/officeart/2008/layout/VerticalCurvedList"/>
    <dgm:cxn modelId="{31B8F703-BE1C-B543-B308-49A417E04FBA}" type="presParOf" srcId="{BE04AE58-5B5B-0145-8559-8B5087C6F8DD}" destId="{2B932040-789E-B840-B501-ADAE5A6A7A7B}" srcOrd="0" destOrd="0" presId="urn:microsoft.com/office/officeart/2008/layout/VerticalCurvedList"/>
    <dgm:cxn modelId="{7987B740-BDEC-E24B-9FAF-943B17BC6DC3}" type="presParOf" srcId="{BE04AE58-5B5B-0145-8559-8B5087C6F8DD}" destId="{0C5FAC0B-DE7C-C647-90D5-7E234E76F542}" srcOrd="1" destOrd="0" presId="urn:microsoft.com/office/officeart/2008/layout/VerticalCurvedList"/>
    <dgm:cxn modelId="{8F5F7F3F-EE32-A041-8FFF-5B7EA4FFAE19}" type="presParOf" srcId="{BE04AE58-5B5B-0145-8559-8B5087C6F8DD}" destId="{A721D04C-F49B-8E47-86D0-527590233A7B}" srcOrd="2" destOrd="0" presId="urn:microsoft.com/office/officeart/2008/layout/VerticalCurvedList"/>
    <dgm:cxn modelId="{0BFEED7A-AA8D-0F4A-B5FD-7D1FFDF915A7}" type="presParOf" srcId="{BE04AE58-5B5B-0145-8559-8B5087C6F8DD}" destId="{7CCB6767-BC4D-6D40-9D64-680C154D1A97}" srcOrd="3" destOrd="0" presId="urn:microsoft.com/office/officeart/2008/layout/VerticalCurvedList"/>
    <dgm:cxn modelId="{8802A20F-0316-934A-95DD-F86F3CF0C445}" type="presParOf" srcId="{016D1246-AD91-5D42-AEE4-89C24EA0DEDB}" destId="{A7C863FB-5AB2-9140-A2EB-A8802AA7E7C4}" srcOrd="1" destOrd="0" presId="urn:microsoft.com/office/officeart/2008/layout/VerticalCurvedList"/>
    <dgm:cxn modelId="{00356D26-3461-8D4C-801F-CAE443CB8632}" type="presParOf" srcId="{016D1246-AD91-5D42-AEE4-89C24EA0DEDB}" destId="{8C16532B-D183-7247-98BE-DE52455513BB}" srcOrd="2" destOrd="0" presId="urn:microsoft.com/office/officeart/2008/layout/VerticalCurvedList"/>
    <dgm:cxn modelId="{89036438-D1B8-6D4F-9AC6-C7B409AC2685}" type="presParOf" srcId="{8C16532B-D183-7247-98BE-DE52455513BB}" destId="{C236A816-518A-3D49-A0B2-91292278AEFF}" srcOrd="0" destOrd="0" presId="urn:microsoft.com/office/officeart/2008/layout/VerticalCurvedList"/>
    <dgm:cxn modelId="{F6C9D987-62AA-9B4E-BB9B-119B3895F126}" type="presParOf" srcId="{016D1246-AD91-5D42-AEE4-89C24EA0DEDB}" destId="{8397A61F-B769-F941-A888-AE99ED37597A}" srcOrd="3" destOrd="0" presId="urn:microsoft.com/office/officeart/2008/layout/VerticalCurvedList"/>
    <dgm:cxn modelId="{4753C31B-29BB-3A47-877E-76D7F863464A}" type="presParOf" srcId="{016D1246-AD91-5D42-AEE4-89C24EA0DEDB}" destId="{143F0E6F-980A-1D4C-8FF6-BDA69C60E469}" srcOrd="4" destOrd="0" presId="urn:microsoft.com/office/officeart/2008/layout/VerticalCurvedList"/>
    <dgm:cxn modelId="{B219E7FA-27DE-0841-8167-B6E5B4BE0E84}" type="presParOf" srcId="{143F0E6F-980A-1D4C-8FF6-BDA69C60E469}" destId="{CCC36D3C-58DE-684F-B24B-BB95247A1B0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E00CA2F-6169-E445-A380-6AF29CAB2296}" type="doc">
      <dgm:prSet loTypeId="urn:microsoft.com/office/officeart/2005/8/layout/hierarchy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85838F-24AA-6044-9550-6CC326187E24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77DBA52E-9B83-C242-9FE1-B52198D2BDAF}" type="parTrans" cxnId="{E2971098-9957-E34D-8AEB-31A0CA718532}">
      <dgm:prSet/>
      <dgm:spPr/>
      <dgm:t>
        <a:bodyPr/>
        <a:lstStyle/>
        <a:p>
          <a:endParaRPr lang="en-US"/>
        </a:p>
      </dgm:t>
    </dgm:pt>
    <dgm:pt modelId="{183BCA7D-EAE1-5C4C-BAB3-A9FDE25AEF55}" type="sibTrans" cxnId="{E2971098-9957-E34D-8AEB-31A0CA718532}">
      <dgm:prSet/>
      <dgm:spPr/>
      <dgm:t>
        <a:bodyPr/>
        <a:lstStyle/>
        <a:p>
          <a:endParaRPr lang="en-US"/>
        </a:p>
      </dgm:t>
    </dgm:pt>
    <dgm:pt modelId="{A9DA59FE-F773-5142-A8A6-B196B9F62B62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/>
            <a:t>EDA</a:t>
          </a:r>
        </a:p>
      </dgm:t>
    </dgm:pt>
    <dgm:pt modelId="{F63933B5-4198-E44D-A35F-2D2CDB6C6FED}" type="parTrans" cxnId="{E80B6829-4CF9-4040-90C0-448CEEA33BD1}">
      <dgm:prSet/>
      <dgm:spPr/>
      <dgm:t>
        <a:bodyPr/>
        <a:lstStyle/>
        <a:p>
          <a:endParaRPr lang="en-US"/>
        </a:p>
      </dgm:t>
    </dgm:pt>
    <dgm:pt modelId="{418E6052-0EAD-3241-89C0-2F2FA1578106}" type="sibTrans" cxnId="{E80B6829-4CF9-4040-90C0-448CEEA33BD1}">
      <dgm:prSet/>
      <dgm:spPr/>
      <dgm:t>
        <a:bodyPr/>
        <a:lstStyle/>
        <a:p>
          <a:endParaRPr lang="en-US"/>
        </a:p>
      </dgm:t>
    </dgm:pt>
    <dgm:pt modelId="{D1D4C11B-8165-B949-9AB5-ED879C01D4E0}">
      <dgm:prSet phldrT="[Text]"/>
      <dgm:spPr>
        <a:solidFill>
          <a:srgbClr val="C00000">
            <a:alpha val="90000"/>
          </a:srgbClr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9E936C16-61F2-1344-AAD4-85D5EF11EC44}" type="parTrans" cxnId="{5BA08847-0D95-F24D-8308-CD5BE98935AB}">
      <dgm:prSet/>
      <dgm:spPr/>
      <dgm:t>
        <a:bodyPr/>
        <a:lstStyle/>
        <a:p>
          <a:endParaRPr lang="en-US"/>
        </a:p>
      </dgm:t>
    </dgm:pt>
    <dgm:pt modelId="{AC7A244F-7CC9-8A45-B6EB-C87F9D589243}" type="sibTrans" cxnId="{5BA08847-0D95-F24D-8308-CD5BE98935AB}">
      <dgm:prSet/>
      <dgm:spPr/>
      <dgm:t>
        <a:bodyPr/>
        <a:lstStyle/>
        <a:p>
          <a:endParaRPr lang="en-US"/>
        </a:p>
      </dgm:t>
    </dgm:pt>
    <dgm:pt modelId="{13EA351F-0D64-BF42-97CE-B92E30F35F30}" type="pres">
      <dgm:prSet presAssocID="{9E00CA2F-6169-E445-A380-6AF29CAB229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49120D-17FB-CC4C-A880-51963E173AA3}" type="pres">
      <dgm:prSet presAssocID="{9E85838F-24AA-6044-9550-6CC326187E24}" presName="root" presStyleCnt="0"/>
      <dgm:spPr/>
    </dgm:pt>
    <dgm:pt modelId="{F2708798-82BE-5847-A3FC-38F6853CFE55}" type="pres">
      <dgm:prSet presAssocID="{9E85838F-24AA-6044-9550-6CC326187E24}" presName="rootComposite" presStyleCnt="0"/>
      <dgm:spPr/>
    </dgm:pt>
    <dgm:pt modelId="{B83D2E4C-1FC5-F844-9572-40B3D4504090}" type="pres">
      <dgm:prSet presAssocID="{9E85838F-24AA-6044-9550-6CC326187E24}" presName="rootText" presStyleLbl="node1" presStyleIdx="0" presStyleCnt="1" custScaleX="55220" custScaleY="92904" custLinFactNeighborX="-35476" custLinFactNeighborY="-46"/>
      <dgm:spPr/>
    </dgm:pt>
    <dgm:pt modelId="{5340CECF-2BE3-C54A-AD91-6D8F44AE904F}" type="pres">
      <dgm:prSet presAssocID="{9E85838F-24AA-6044-9550-6CC326187E24}" presName="rootConnector" presStyleLbl="node1" presStyleIdx="0" presStyleCnt="1"/>
      <dgm:spPr/>
    </dgm:pt>
    <dgm:pt modelId="{A191EE8F-36F5-6347-8D51-D9D508961BB7}" type="pres">
      <dgm:prSet presAssocID="{9E85838F-24AA-6044-9550-6CC326187E24}" presName="childShape" presStyleCnt="0"/>
      <dgm:spPr/>
    </dgm:pt>
    <dgm:pt modelId="{BD2F167B-DC86-224F-805E-F35FA0BA9142}" type="pres">
      <dgm:prSet presAssocID="{F63933B5-4198-E44D-A35F-2D2CDB6C6FED}" presName="Name13" presStyleLbl="parChTrans1D2" presStyleIdx="0" presStyleCnt="2"/>
      <dgm:spPr/>
    </dgm:pt>
    <dgm:pt modelId="{955BDB21-F453-C04C-83C1-AFD35436810E}" type="pres">
      <dgm:prSet presAssocID="{A9DA59FE-F773-5142-A8A6-B196B9F62B62}" presName="childText" presStyleLbl="bgAcc1" presStyleIdx="0" presStyleCnt="2" custScaleX="63994" custLinFactNeighborX="-65434" custLinFactNeighborY="8244">
        <dgm:presLayoutVars>
          <dgm:bulletEnabled val="1"/>
        </dgm:presLayoutVars>
      </dgm:prSet>
      <dgm:spPr/>
    </dgm:pt>
    <dgm:pt modelId="{BDF70960-F4BA-DC4C-9AB6-380AB1ACF454}" type="pres">
      <dgm:prSet presAssocID="{9E936C16-61F2-1344-AAD4-85D5EF11EC44}" presName="Name13" presStyleLbl="parChTrans1D2" presStyleIdx="1" presStyleCnt="2"/>
      <dgm:spPr/>
    </dgm:pt>
    <dgm:pt modelId="{472DC869-1EC2-4E40-A3B2-8AC5645FE321}" type="pres">
      <dgm:prSet presAssocID="{D1D4C11B-8165-B949-9AB5-ED879C01D4E0}" presName="childText" presStyleLbl="bgAcc1" presStyleIdx="1" presStyleCnt="2" custScaleX="77786" custLinFactNeighborX="36919" custLinFactNeighborY="-27962">
        <dgm:presLayoutVars>
          <dgm:bulletEnabled val="1"/>
        </dgm:presLayoutVars>
      </dgm:prSet>
      <dgm:spPr/>
    </dgm:pt>
  </dgm:ptLst>
  <dgm:cxnLst>
    <dgm:cxn modelId="{CCBFA20F-159E-3546-A1ED-ACAC010229AB}" type="presOf" srcId="{9E936C16-61F2-1344-AAD4-85D5EF11EC44}" destId="{BDF70960-F4BA-DC4C-9AB6-380AB1ACF454}" srcOrd="0" destOrd="0" presId="urn:microsoft.com/office/officeart/2005/8/layout/hierarchy3"/>
    <dgm:cxn modelId="{E80B6829-4CF9-4040-90C0-448CEEA33BD1}" srcId="{9E85838F-24AA-6044-9550-6CC326187E24}" destId="{A9DA59FE-F773-5142-A8A6-B196B9F62B62}" srcOrd="0" destOrd="0" parTransId="{F63933B5-4198-E44D-A35F-2D2CDB6C6FED}" sibTransId="{418E6052-0EAD-3241-89C0-2F2FA1578106}"/>
    <dgm:cxn modelId="{71AEEB3B-450A-F944-B8C4-37305136BDA4}" type="presOf" srcId="{A9DA59FE-F773-5142-A8A6-B196B9F62B62}" destId="{955BDB21-F453-C04C-83C1-AFD35436810E}" srcOrd="0" destOrd="0" presId="urn:microsoft.com/office/officeart/2005/8/layout/hierarchy3"/>
    <dgm:cxn modelId="{5BA08847-0D95-F24D-8308-CD5BE98935AB}" srcId="{9E85838F-24AA-6044-9550-6CC326187E24}" destId="{D1D4C11B-8165-B949-9AB5-ED879C01D4E0}" srcOrd="1" destOrd="0" parTransId="{9E936C16-61F2-1344-AAD4-85D5EF11EC44}" sibTransId="{AC7A244F-7CC9-8A45-B6EB-C87F9D589243}"/>
    <dgm:cxn modelId="{7A0A784C-79ED-9D4E-81FA-1A118445DB78}" type="presOf" srcId="{D1D4C11B-8165-B949-9AB5-ED879C01D4E0}" destId="{472DC869-1EC2-4E40-A3B2-8AC5645FE321}" srcOrd="0" destOrd="0" presId="urn:microsoft.com/office/officeart/2005/8/layout/hierarchy3"/>
    <dgm:cxn modelId="{EBBE8460-EEB7-D447-A372-7314EE420F4D}" type="presOf" srcId="{9E85838F-24AA-6044-9550-6CC326187E24}" destId="{B83D2E4C-1FC5-F844-9572-40B3D4504090}" srcOrd="0" destOrd="0" presId="urn:microsoft.com/office/officeart/2005/8/layout/hierarchy3"/>
    <dgm:cxn modelId="{C298EE75-2A41-3F4C-9904-8991A0DE36FF}" type="presOf" srcId="{F63933B5-4198-E44D-A35F-2D2CDB6C6FED}" destId="{BD2F167B-DC86-224F-805E-F35FA0BA9142}" srcOrd="0" destOrd="0" presId="urn:microsoft.com/office/officeart/2005/8/layout/hierarchy3"/>
    <dgm:cxn modelId="{E2971098-9957-E34D-8AEB-31A0CA718532}" srcId="{9E00CA2F-6169-E445-A380-6AF29CAB2296}" destId="{9E85838F-24AA-6044-9550-6CC326187E24}" srcOrd="0" destOrd="0" parTransId="{77DBA52E-9B83-C242-9FE1-B52198D2BDAF}" sibTransId="{183BCA7D-EAE1-5C4C-BAB3-A9FDE25AEF55}"/>
    <dgm:cxn modelId="{A6D4569C-2508-9440-AA48-72A97CA44407}" type="presOf" srcId="{9E00CA2F-6169-E445-A380-6AF29CAB2296}" destId="{13EA351F-0D64-BF42-97CE-B92E30F35F30}" srcOrd="0" destOrd="0" presId="urn:microsoft.com/office/officeart/2005/8/layout/hierarchy3"/>
    <dgm:cxn modelId="{1AA360F8-B813-AB4F-8D76-B5E64707821A}" type="presOf" srcId="{9E85838F-24AA-6044-9550-6CC326187E24}" destId="{5340CECF-2BE3-C54A-AD91-6D8F44AE904F}" srcOrd="1" destOrd="0" presId="urn:microsoft.com/office/officeart/2005/8/layout/hierarchy3"/>
    <dgm:cxn modelId="{C17CD1ED-6CC7-F445-8089-8C0B4A62EA53}" type="presParOf" srcId="{13EA351F-0D64-BF42-97CE-B92E30F35F30}" destId="{8549120D-17FB-CC4C-A880-51963E173AA3}" srcOrd="0" destOrd="0" presId="urn:microsoft.com/office/officeart/2005/8/layout/hierarchy3"/>
    <dgm:cxn modelId="{EAC33747-C5AD-A949-9549-7F786CF2D558}" type="presParOf" srcId="{8549120D-17FB-CC4C-A880-51963E173AA3}" destId="{F2708798-82BE-5847-A3FC-38F6853CFE55}" srcOrd="0" destOrd="0" presId="urn:microsoft.com/office/officeart/2005/8/layout/hierarchy3"/>
    <dgm:cxn modelId="{936484E4-7A89-E844-8C3F-38CDA88E00EA}" type="presParOf" srcId="{F2708798-82BE-5847-A3FC-38F6853CFE55}" destId="{B83D2E4C-1FC5-F844-9572-40B3D4504090}" srcOrd="0" destOrd="0" presId="urn:microsoft.com/office/officeart/2005/8/layout/hierarchy3"/>
    <dgm:cxn modelId="{21C8E756-EB68-DD42-B255-0E11A6B1961F}" type="presParOf" srcId="{F2708798-82BE-5847-A3FC-38F6853CFE55}" destId="{5340CECF-2BE3-C54A-AD91-6D8F44AE904F}" srcOrd="1" destOrd="0" presId="urn:microsoft.com/office/officeart/2005/8/layout/hierarchy3"/>
    <dgm:cxn modelId="{B5E516C3-9CCC-D144-84DD-B50BA9E2DC7F}" type="presParOf" srcId="{8549120D-17FB-CC4C-A880-51963E173AA3}" destId="{A191EE8F-36F5-6347-8D51-D9D508961BB7}" srcOrd="1" destOrd="0" presId="urn:microsoft.com/office/officeart/2005/8/layout/hierarchy3"/>
    <dgm:cxn modelId="{330DEA5C-BBC9-4A4A-BD91-772F442C8592}" type="presParOf" srcId="{A191EE8F-36F5-6347-8D51-D9D508961BB7}" destId="{BD2F167B-DC86-224F-805E-F35FA0BA9142}" srcOrd="0" destOrd="0" presId="urn:microsoft.com/office/officeart/2005/8/layout/hierarchy3"/>
    <dgm:cxn modelId="{2E801492-42C1-A44E-9BE2-9110CBF2A0D2}" type="presParOf" srcId="{A191EE8F-36F5-6347-8D51-D9D508961BB7}" destId="{955BDB21-F453-C04C-83C1-AFD35436810E}" srcOrd="1" destOrd="0" presId="urn:microsoft.com/office/officeart/2005/8/layout/hierarchy3"/>
    <dgm:cxn modelId="{079263F8-A456-ED48-B506-C096F4DB2155}" type="presParOf" srcId="{A191EE8F-36F5-6347-8D51-D9D508961BB7}" destId="{BDF70960-F4BA-DC4C-9AB6-380AB1ACF454}" srcOrd="2" destOrd="0" presId="urn:microsoft.com/office/officeart/2005/8/layout/hierarchy3"/>
    <dgm:cxn modelId="{BC151057-0293-5D4D-8A73-E39DA0255468}" type="presParOf" srcId="{A191EE8F-36F5-6347-8D51-D9D508961BB7}" destId="{472DC869-1EC2-4E40-A3B2-8AC5645FE32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8CF2EA2-15F3-E344-B546-B636619CC98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BF0DAD-2A51-C440-B3D5-97560DFFBB87}">
      <dgm:prSet phldrT="[Text]"/>
      <dgm:spPr/>
      <dgm:t>
        <a:bodyPr/>
        <a:lstStyle/>
        <a:p>
          <a:r>
            <a:rPr lang="en-US" dirty="0"/>
            <a:t>Simple Linear Regression with select features</a:t>
          </a:r>
        </a:p>
      </dgm:t>
    </dgm:pt>
    <dgm:pt modelId="{BA4B2B12-9174-BB49-9FE4-EF069433B80B}" type="parTrans" cxnId="{C02B10C6-011A-CF45-A0CA-06538578400D}">
      <dgm:prSet/>
      <dgm:spPr/>
      <dgm:t>
        <a:bodyPr/>
        <a:lstStyle/>
        <a:p>
          <a:endParaRPr lang="en-US"/>
        </a:p>
      </dgm:t>
    </dgm:pt>
    <dgm:pt modelId="{2FCCC7FA-A00F-4645-AC5F-B4B8279101B5}" type="sibTrans" cxnId="{C02B10C6-011A-CF45-A0CA-06538578400D}">
      <dgm:prSet/>
      <dgm:spPr/>
      <dgm:t>
        <a:bodyPr/>
        <a:lstStyle/>
        <a:p>
          <a:endParaRPr lang="en-US"/>
        </a:p>
      </dgm:t>
    </dgm:pt>
    <dgm:pt modelId="{9C96F775-6C8E-D140-9269-C86E5B2E73DE}" type="pres">
      <dgm:prSet presAssocID="{98CF2EA2-15F3-E344-B546-B636619CC98B}" presName="Name0" presStyleCnt="0">
        <dgm:presLayoutVars>
          <dgm:chMax val="7"/>
          <dgm:chPref val="7"/>
          <dgm:dir/>
        </dgm:presLayoutVars>
      </dgm:prSet>
      <dgm:spPr/>
    </dgm:pt>
    <dgm:pt modelId="{016D1246-AD91-5D42-AEE4-89C24EA0DEDB}" type="pres">
      <dgm:prSet presAssocID="{98CF2EA2-15F3-E344-B546-B636619CC98B}" presName="Name1" presStyleCnt="0"/>
      <dgm:spPr/>
    </dgm:pt>
    <dgm:pt modelId="{BE04AE58-5B5B-0145-8559-8B5087C6F8DD}" type="pres">
      <dgm:prSet presAssocID="{98CF2EA2-15F3-E344-B546-B636619CC98B}" presName="cycle" presStyleCnt="0"/>
      <dgm:spPr/>
    </dgm:pt>
    <dgm:pt modelId="{2B932040-789E-B840-B501-ADAE5A6A7A7B}" type="pres">
      <dgm:prSet presAssocID="{98CF2EA2-15F3-E344-B546-B636619CC98B}" presName="srcNode" presStyleLbl="node1" presStyleIdx="0" presStyleCnt="1"/>
      <dgm:spPr/>
    </dgm:pt>
    <dgm:pt modelId="{0C5FAC0B-DE7C-C647-90D5-7E234E76F542}" type="pres">
      <dgm:prSet presAssocID="{98CF2EA2-15F3-E344-B546-B636619CC98B}" presName="conn" presStyleLbl="parChTrans1D2" presStyleIdx="0" presStyleCnt="1"/>
      <dgm:spPr/>
    </dgm:pt>
    <dgm:pt modelId="{A721D04C-F49B-8E47-86D0-527590233A7B}" type="pres">
      <dgm:prSet presAssocID="{98CF2EA2-15F3-E344-B546-B636619CC98B}" presName="extraNode" presStyleLbl="node1" presStyleIdx="0" presStyleCnt="1"/>
      <dgm:spPr/>
    </dgm:pt>
    <dgm:pt modelId="{7CCB6767-BC4D-6D40-9D64-680C154D1A97}" type="pres">
      <dgm:prSet presAssocID="{98CF2EA2-15F3-E344-B546-B636619CC98B}" presName="dstNode" presStyleLbl="node1" presStyleIdx="0" presStyleCnt="1"/>
      <dgm:spPr/>
    </dgm:pt>
    <dgm:pt modelId="{A7C863FB-5AB2-9140-A2EB-A8802AA7E7C4}" type="pres">
      <dgm:prSet presAssocID="{E0BF0DAD-2A51-C440-B3D5-97560DFFBB87}" presName="text_1" presStyleLbl="node1" presStyleIdx="0" presStyleCnt="1" custLinFactNeighborX="5750" custLinFactNeighborY="-3437">
        <dgm:presLayoutVars>
          <dgm:bulletEnabled val="1"/>
        </dgm:presLayoutVars>
      </dgm:prSet>
      <dgm:spPr/>
    </dgm:pt>
    <dgm:pt modelId="{8C16532B-D183-7247-98BE-DE52455513BB}" type="pres">
      <dgm:prSet presAssocID="{E0BF0DAD-2A51-C440-B3D5-97560DFFBB87}" presName="accent_1" presStyleCnt="0"/>
      <dgm:spPr/>
    </dgm:pt>
    <dgm:pt modelId="{C236A816-518A-3D49-A0B2-91292278AEFF}" type="pres">
      <dgm:prSet presAssocID="{E0BF0DAD-2A51-C440-B3D5-97560DFFBB87}" presName="accentRepeatNode" presStyleLbl="solidFgAcc1" presStyleIdx="0" presStyleCnt="1"/>
      <dgm:spPr/>
    </dgm:pt>
  </dgm:ptLst>
  <dgm:cxnLst>
    <dgm:cxn modelId="{ECFA8808-240E-7946-AEE0-1FB533F05EB9}" type="presOf" srcId="{E0BF0DAD-2A51-C440-B3D5-97560DFFBB87}" destId="{A7C863FB-5AB2-9140-A2EB-A8802AA7E7C4}" srcOrd="0" destOrd="0" presId="urn:microsoft.com/office/officeart/2008/layout/VerticalCurvedList"/>
    <dgm:cxn modelId="{519DA66D-31C5-064B-97DC-1AF1B0F488AD}" type="presOf" srcId="{2FCCC7FA-A00F-4645-AC5F-B4B8279101B5}" destId="{0C5FAC0B-DE7C-C647-90D5-7E234E76F542}" srcOrd="0" destOrd="0" presId="urn:microsoft.com/office/officeart/2008/layout/VerticalCurvedList"/>
    <dgm:cxn modelId="{C02B10C6-011A-CF45-A0CA-06538578400D}" srcId="{98CF2EA2-15F3-E344-B546-B636619CC98B}" destId="{E0BF0DAD-2A51-C440-B3D5-97560DFFBB87}" srcOrd="0" destOrd="0" parTransId="{BA4B2B12-9174-BB49-9FE4-EF069433B80B}" sibTransId="{2FCCC7FA-A00F-4645-AC5F-B4B8279101B5}"/>
    <dgm:cxn modelId="{4EC349D7-CCDF-5B47-AB6C-0883CD14D471}" type="presOf" srcId="{98CF2EA2-15F3-E344-B546-B636619CC98B}" destId="{9C96F775-6C8E-D140-9269-C86E5B2E73DE}" srcOrd="0" destOrd="0" presId="urn:microsoft.com/office/officeart/2008/layout/VerticalCurvedList"/>
    <dgm:cxn modelId="{D2A8F85B-6626-DD46-8071-EF2D76449E65}" type="presParOf" srcId="{9C96F775-6C8E-D140-9269-C86E5B2E73DE}" destId="{016D1246-AD91-5D42-AEE4-89C24EA0DEDB}" srcOrd="0" destOrd="0" presId="urn:microsoft.com/office/officeart/2008/layout/VerticalCurvedList"/>
    <dgm:cxn modelId="{4CD95BF9-50E2-E34E-ADE8-8DFF7E69F254}" type="presParOf" srcId="{016D1246-AD91-5D42-AEE4-89C24EA0DEDB}" destId="{BE04AE58-5B5B-0145-8559-8B5087C6F8DD}" srcOrd="0" destOrd="0" presId="urn:microsoft.com/office/officeart/2008/layout/VerticalCurvedList"/>
    <dgm:cxn modelId="{31B8F703-BE1C-B543-B308-49A417E04FBA}" type="presParOf" srcId="{BE04AE58-5B5B-0145-8559-8B5087C6F8DD}" destId="{2B932040-789E-B840-B501-ADAE5A6A7A7B}" srcOrd="0" destOrd="0" presId="urn:microsoft.com/office/officeart/2008/layout/VerticalCurvedList"/>
    <dgm:cxn modelId="{7987B740-BDEC-E24B-9FAF-943B17BC6DC3}" type="presParOf" srcId="{BE04AE58-5B5B-0145-8559-8B5087C6F8DD}" destId="{0C5FAC0B-DE7C-C647-90D5-7E234E76F542}" srcOrd="1" destOrd="0" presId="urn:microsoft.com/office/officeart/2008/layout/VerticalCurvedList"/>
    <dgm:cxn modelId="{8F5F7F3F-EE32-A041-8FFF-5B7EA4FFAE19}" type="presParOf" srcId="{BE04AE58-5B5B-0145-8559-8B5087C6F8DD}" destId="{A721D04C-F49B-8E47-86D0-527590233A7B}" srcOrd="2" destOrd="0" presId="urn:microsoft.com/office/officeart/2008/layout/VerticalCurvedList"/>
    <dgm:cxn modelId="{0BFEED7A-AA8D-0F4A-B5FD-7D1FFDF915A7}" type="presParOf" srcId="{BE04AE58-5B5B-0145-8559-8B5087C6F8DD}" destId="{7CCB6767-BC4D-6D40-9D64-680C154D1A97}" srcOrd="3" destOrd="0" presId="urn:microsoft.com/office/officeart/2008/layout/VerticalCurvedList"/>
    <dgm:cxn modelId="{8802A20F-0316-934A-95DD-F86F3CF0C445}" type="presParOf" srcId="{016D1246-AD91-5D42-AEE4-89C24EA0DEDB}" destId="{A7C863FB-5AB2-9140-A2EB-A8802AA7E7C4}" srcOrd="1" destOrd="0" presId="urn:microsoft.com/office/officeart/2008/layout/VerticalCurvedList"/>
    <dgm:cxn modelId="{00356D26-3461-8D4C-801F-CAE443CB8632}" type="presParOf" srcId="{016D1246-AD91-5D42-AEE4-89C24EA0DEDB}" destId="{8C16532B-D183-7247-98BE-DE52455513BB}" srcOrd="2" destOrd="0" presId="urn:microsoft.com/office/officeart/2008/layout/VerticalCurvedList"/>
    <dgm:cxn modelId="{89036438-D1B8-6D4F-9AC6-C7B409AC2685}" type="presParOf" srcId="{8C16532B-D183-7247-98BE-DE52455513BB}" destId="{C236A816-518A-3D49-A0B2-91292278AE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8CF2EA2-15F3-E344-B546-B636619CC98B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BF0DAD-2A51-C440-B3D5-97560DFFBB87}">
      <dgm:prSet phldrT="[Text]"/>
      <dgm:spPr/>
      <dgm:t>
        <a:bodyPr/>
        <a:lstStyle/>
        <a:p>
          <a:r>
            <a:rPr lang="en-US" dirty="0"/>
            <a:t>Dummy Variables</a:t>
          </a:r>
        </a:p>
      </dgm:t>
    </dgm:pt>
    <dgm:pt modelId="{BA4B2B12-9174-BB49-9FE4-EF069433B80B}" type="parTrans" cxnId="{C02B10C6-011A-CF45-A0CA-06538578400D}">
      <dgm:prSet/>
      <dgm:spPr/>
      <dgm:t>
        <a:bodyPr/>
        <a:lstStyle/>
        <a:p>
          <a:endParaRPr lang="en-US"/>
        </a:p>
      </dgm:t>
    </dgm:pt>
    <dgm:pt modelId="{2FCCC7FA-A00F-4645-AC5F-B4B8279101B5}" type="sibTrans" cxnId="{C02B10C6-011A-CF45-A0CA-06538578400D}">
      <dgm:prSet/>
      <dgm:spPr/>
      <dgm:t>
        <a:bodyPr/>
        <a:lstStyle/>
        <a:p>
          <a:endParaRPr lang="en-US"/>
        </a:p>
      </dgm:t>
    </dgm:pt>
    <dgm:pt modelId="{9C35D69A-13EE-694F-AAEE-CECCBE021608}">
      <dgm:prSet phldrT="[Text]"/>
      <dgm:spPr/>
      <dgm:t>
        <a:bodyPr/>
        <a:lstStyle/>
        <a:p>
          <a:r>
            <a:rPr lang="en-US" dirty="0"/>
            <a:t>Feature Interactions</a:t>
          </a:r>
        </a:p>
      </dgm:t>
    </dgm:pt>
    <dgm:pt modelId="{8B5878B4-ED4F-DE45-B6FC-BAC919FF7872}" type="parTrans" cxnId="{FE0F8132-AE8C-F946-9B89-1974A6BA18E4}">
      <dgm:prSet/>
      <dgm:spPr/>
      <dgm:t>
        <a:bodyPr/>
        <a:lstStyle/>
        <a:p>
          <a:endParaRPr lang="en-US"/>
        </a:p>
      </dgm:t>
    </dgm:pt>
    <dgm:pt modelId="{2B28D63B-8CA5-114F-94D8-0F6365F3B670}" type="sibTrans" cxnId="{FE0F8132-AE8C-F946-9B89-1974A6BA18E4}">
      <dgm:prSet/>
      <dgm:spPr/>
      <dgm:t>
        <a:bodyPr/>
        <a:lstStyle/>
        <a:p>
          <a:endParaRPr lang="en-US"/>
        </a:p>
      </dgm:t>
    </dgm:pt>
    <dgm:pt modelId="{9C96F775-6C8E-D140-9269-C86E5B2E73DE}" type="pres">
      <dgm:prSet presAssocID="{98CF2EA2-15F3-E344-B546-B636619CC98B}" presName="Name0" presStyleCnt="0">
        <dgm:presLayoutVars>
          <dgm:chMax val="7"/>
          <dgm:chPref val="7"/>
          <dgm:dir/>
        </dgm:presLayoutVars>
      </dgm:prSet>
      <dgm:spPr/>
    </dgm:pt>
    <dgm:pt modelId="{016D1246-AD91-5D42-AEE4-89C24EA0DEDB}" type="pres">
      <dgm:prSet presAssocID="{98CF2EA2-15F3-E344-B546-B636619CC98B}" presName="Name1" presStyleCnt="0"/>
      <dgm:spPr/>
    </dgm:pt>
    <dgm:pt modelId="{BE04AE58-5B5B-0145-8559-8B5087C6F8DD}" type="pres">
      <dgm:prSet presAssocID="{98CF2EA2-15F3-E344-B546-B636619CC98B}" presName="cycle" presStyleCnt="0"/>
      <dgm:spPr/>
    </dgm:pt>
    <dgm:pt modelId="{2B932040-789E-B840-B501-ADAE5A6A7A7B}" type="pres">
      <dgm:prSet presAssocID="{98CF2EA2-15F3-E344-B546-B636619CC98B}" presName="srcNode" presStyleLbl="node1" presStyleIdx="0" presStyleCnt="2"/>
      <dgm:spPr/>
    </dgm:pt>
    <dgm:pt modelId="{0C5FAC0B-DE7C-C647-90D5-7E234E76F542}" type="pres">
      <dgm:prSet presAssocID="{98CF2EA2-15F3-E344-B546-B636619CC98B}" presName="conn" presStyleLbl="parChTrans1D2" presStyleIdx="0" presStyleCnt="1"/>
      <dgm:spPr/>
    </dgm:pt>
    <dgm:pt modelId="{A721D04C-F49B-8E47-86D0-527590233A7B}" type="pres">
      <dgm:prSet presAssocID="{98CF2EA2-15F3-E344-B546-B636619CC98B}" presName="extraNode" presStyleLbl="node1" presStyleIdx="0" presStyleCnt="2"/>
      <dgm:spPr/>
    </dgm:pt>
    <dgm:pt modelId="{7CCB6767-BC4D-6D40-9D64-680C154D1A97}" type="pres">
      <dgm:prSet presAssocID="{98CF2EA2-15F3-E344-B546-B636619CC98B}" presName="dstNode" presStyleLbl="node1" presStyleIdx="0" presStyleCnt="2"/>
      <dgm:spPr/>
    </dgm:pt>
    <dgm:pt modelId="{A7C863FB-5AB2-9140-A2EB-A8802AA7E7C4}" type="pres">
      <dgm:prSet presAssocID="{E0BF0DAD-2A51-C440-B3D5-97560DFFBB87}" presName="text_1" presStyleLbl="node1" presStyleIdx="0" presStyleCnt="2">
        <dgm:presLayoutVars>
          <dgm:bulletEnabled val="1"/>
        </dgm:presLayoutVars>
      </dgm:prSet>
      <dgm:spPr/>
    </dgm:pt>
    <dgm:pt modelId="{8C16532B-D183-7247-98BE-DE52455513BB}" type="pres">
      <dgm:prSet presAssocID="{E0BF0DAD-2A51-C440-B3D5-97560DFFBB87}" presName="accent_1" presStyleCnt="0"/>
      <dgm:spPr/>
    </dgm:pt>
    <dgm:pt modelId="{C236A816-518A-3D49-A0B2-91292278AEFF}" type="pres">
      <dgm:prSet presAssocID="{E0BF0DAD-2A51-C440-B3D5-97560DFFBB87}" presName="accentRepeatNode" presStyleLbl="solidFgAcc1" presStyleIdx="0" presStyleCnt="2" custLinFactNeighborX="-32537" custLinFactNeighborY="-11625"/>
      <dgm:spPr/>
    </dgm:pt>
    <dgm:pt modelId="{8397A61F-B769-F941-A888-AE99ED37597A}" type="pres">
      <dgm:prSet presAssocID="{9C35D69A-13EE-694F-AAEE-CECCBE021608}" presName="text_2" presStyleLbl="node1" presStyleIdx="1" presStyleCnt="2">
        <dgm:presLayoutVars>
          <dgm:bulletEnabled val="1"/>
        </dgm:presLayoutVars>
      </dgm:prSet>
      <dgm:spPr/>
    </dgm:pt>
    <dgm:pt modelId="{143F0E6F-980A-1D4C-8FF6-BDA69C60E469}" type="pres">
      <dgm:prSet presAssocID="{9C35D69A-13EE-694F-AAEE-CECCBE021608}" presName="accent_2" presStyleCnt="0"/>
      <dgm:spPr/>
    </dgm:pt>
    <dgm:pt modelId="{CCC36D3C-58DE-684F-B24B-BB95247A1B0B}" type="pres">
      <dgm:prSet presAssocID="{9C35D69A-13EE-694F-AAEE-CECCBE021608}" presName="accentRepeatNode" presStyleLbl="solidFgAcc1" presStyleIdx="1" presStyleCnt="2"/>
      <dgm:spPr/>
    </dgm:pt>
  </dgm:ptLst>
  <dgm:cxnLst>
    <dgm:cxn modelId="{ECFA8808-240E-7946-AEE0-1FB533F05EB9}" type="presOf" srcId="{E0BF0DAD-2A51-C440-B3D5-97560DFFBB87}" destId="{A7C863FB-5AB2-9140-A2EB-A8802AA7E7C4}" srcOrd="0" destOrd="0" presId="urn:microsoft.com/office/officeart/2008/layout/VerticalCurvedList"/>
    <dgm:cxn modelId="{FE0F8132-AE8C-F946-9B89-1974A6BA18E4}" srcId="{98CF2EA2-15F3-E344-B546-B636619CC98B}" destId="{9C35D69A-13EE-694F-AAEE-CECCBE021608}" srcOrd="1" destOrd="0" parTransId="{8B5878B4-ED4F-DE45-B6FC-BAC919FF7872}" sibTransId="{2B28D63B-8CA5-114F-94D8-0F6365F3B670}"/>
    <dgm:cxn modelId="{1959AD56-A210-8743-AE96-143CFF5874E2}" type="presOf" srcId="{9C35D69A-13EE-694F-AAEE-CECCBE021608}" destId="{8397A61F-B769-F941-A888-AE99ED37597A}" srcOrd="0" destOrd="0" presId="urn:microsoft.com/office/officeart/2008/layout/VerticalCurvedList"/>
    <dgm:cxn modelId="{519DA66D-31C5-064B-97DC-1AF1B0F488AD}" type="presOf" srcId="{2FCCC7FA-A00F-4645-AC5F-B4B8279101B5}" destId="{0C5FAC0B-DE7C-C647-90D5-7E234E76F542}" srcOrd="0" destOrd="0" presId="urn:microsoft.com/office/officeart/2008/layout/VerticalCurvedList"/>
    <dgm:cxn modelId="{C02B10C6-011A-CF45-A0CA-06538578400D}" srcId="{98CF2EA2-15F3-E344-B546-B636619CC98B}" destId="{E0BF0DAD-2A51-C440-B3D5-97560DFFBB87}" srcOrd="0" destOrd="0" parTransId="{BA4B2B12-9174-BB49-9FE4-EF069433B80B}" sibTransId="{2FCCC7FA-A00F-4645-AC5F-B4B8279101B5}"/>
    <dgm:cxn modelId="{4EC349D7-CCDF-5B47-AB6C-0883CD14D471}" type="presOf" srcId="{98CF2EA2-15F3-E344-B546-B636619CC98B}" destId="{9C96F775-6C8E-D140-9269-C86E5B2E73DE}" srcOrd="0" destOrd="0" presId="urn:microsoft.com/office/officeart/2008/layout/VerticalCurvedList"/>
    <dgm:cxn modelId="{D2A8F85B-6626-DD46-8071-EF2D76449E65}" type="presParOf" srcId="{9C96F775-6C8E-D140-9269-C86E5B2E73DE}" destId="{016D1246-AD91-5D42-AEE4-89C24EA0DEDB}" srcOrd="0" destOrd="0" presId="urn:microsoft.com/office/officeart/2008/layout/VerticalCurvedList"/>
    <dgm:cxn modelId="{4CD95BF9-50E2-E34E-ADE8-8DFF7E69F254}" type="presParOf" srcId="{016D1246-AD91-5D42-AEE4-89C24EA0DEDB}" destId="{BE04AE58-5B5B-0145-8559-8B5087C6F8DD}" srcOrd="0" destOrd="0" presId="urn:microsoft.com/office/officeart/2008/layout/VerticalCurvedList"/>
    <dgm:cxn modelId="{31B8F703-BE1C-B543-B308-49A417E04FBA}" type="presParOf" srcId="{BE04AE58-5B5B-0145-8559-8B5087C6F8DD}" destId="{2B932040-789E-B840-B501-ADAE5A6A7A7B}" srcOrd="0" destOrd="0" presId="urn:microsoft.com/office/officeart/2008/layout/VerticalCurvedList"/>
    <dgm:cxn modelId="{7987B740-BDEC-E24B-9FAF-943B17BC6DC3}" type="presParOf" srcId="{BE04AE58-5B5B-0145-8559-8B5087C6F8DD}" destId="{0C5FAC0B-DE7C-C647-90D5-7E234E76F542}" srcOrd="1" destOrd="0" presId="urn:microsoft.com/office/officeart/2008/layout/VerticalCurvedList"/>
    <dgm:cxn modelId="{8F5F7F3F-EE32-A041-8FFF-5B7EA4FFAE19}" type="presParOf" srcId="{BE04AE58-5B5B-0145-8559-8B5087C6F8DD}" destId="{A721D04C-F49B-8E47-86D0-527590233A7B}" srcOrd="2" destOrd="0" presId="urn:microsoft.com/office/officeart/2008/layout/VerticalCurvedList"/>
    <dgm:cxn modelId="{0BFEED7A-AA8D-0F4A-B5FD-7D1FFDF915A7}" type="presParOf" srcId="{BE04AE58-5B5B-0145-8559-8B5087C6F8DD}" destId="{7CCB6767-BC4D-6D40-9D64-680C154D1A97}" srcOrd="3" destOrd="0" presId="urn:microsoft.com/office/officeart/2008/layout/VerticalCurvedList"/>
    <dgm:cxn modelId="{8802A20F-0316-934A-95DD-F86F3CF0C445}" type="presParOf" srcId="{016D1246-AD91-5D42-AEE4-89C24EA0DEDB}" destId="{A7C863FB-5AB2-9140-A2EB-A8802AA7E7C4}" srcOrd="1" destOrd="0" presId="urn:microsoft.com/office/officeart/2008/layout/VerticalCurvedList"/>
    <dgm:cxn modelId="{00356D26-3461-8D4C-801F-CAE443CB8632}" type="presParOf" srcId="{016D1246-AD91-5D42-AEE4-89C24EA0DEDB}" destId="{8C16532B-D183-7247-98BE-DE52455513BB}" srcOrd="2" destOrd="0" presId="urn:microsoft.com/office/officeart/2008/layout/VerticalCurvedList"/>
    <dgm:cxn modelId="{89036438-D1B8-6D4F-9AC6-C7B409AC2685}" type="presParOf" srcId="{8C16532B-D183-7247-98BE-DE52455513BB}" destId="{C236A816-518A-3D49-A0B2-91292278AEFF}" srcOrd="0" destOrd="0" presId="urn:microsoft.com/office/officeart/2008/layout/VerticalCurvedList"/>
    <dgm:cxn modelId="{F6C9D987-62AA-9B4E-BB9B-119B3895F126}" type="presParOf" srcId="{016D1246-AD91-5D42-AEE4-89C24EA0DEDB}" destId="{8397A61F-B769-F941-A888-AE99ED37597A}" srcOrd="3" destOrd="0" presId="urn:microsoft.com/office/officeart/2008/layout/VerticalCurvedList"/>
    <dgm:cxn modelId="{4753C31B-29BB-3A47-877E-76D7F863464A}" type="presParOf" srcId="{016D1246-AD91-5D42-AEE4-89C24EA0DEDB}" destId="{143F0E6F-980A-1D4C-8FF6-BDA69C60E469}" srcOrd="4" destOrd="0" presId="urn:microsoft.com/office/officeart/2008/layout/VerticalCurvedList"/>
    <dgm:cxn modelId="{B219E7FA-27DE-0841-8167-B6E5B4BE0E84}" type="presParOf" srcId="{143F0E6F-980A-1D4C-8FF6-BDA69C60E469}" destId="{CCC36D3C-58DE-684F-B24B-BB95247A1B0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E00CA2F-6169-E445-A380-6AF29CAB2296}" type="doc">
      <dgm:prSet loTypeId="urn:microsoft.com/office/officeart/2005/8/layout/hierarchy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85838F-24AA-6044-9550-6CC326187E24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77DBA52E-9B83-C242-9FE1-B52198D2BDAF}" type="parTrans" cxnId="{E2971098-9957-E34D-8AEB-31A0CA718532}">
      <dgm:prSet/>
      <dgm:spPr/>
      <dgm:t>
        <a:bodyPr/>
        <a:lstStyle/>
        <a:p>
          <a:endParaRPr lang="en-US"/>
        </a:p>
      </dgm:t>
    </dgm:pt>
    <dgm:pt modelId="{183BCA7D-EAE1-5C4C-BAB3-A9FDE25AEF55}" type="sibTrans" cxnId="{E2971098-9957-E34D-8AEB-31A0CA718532}">
      <dgm:prSet/>
      <dgm:spPr/>
      <dgm:t>
        <a:bodyPr/>
        <a:lstStyle/>
        <a:p>
          <a:endParaRPr lang="en-US"/>
        </a:p>
      </dgm:t>
    </dgm:pt>
    <dgm:pt modelId="{A9DA59FE-F773-5142-A8A6-B196B9F62B62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/>
            <a:t>EDA</a:t>
          </a:r>
        </a:p>
      </dgm:t>
    </dgm:pt>
    <dgm:pt modelId="{F63933B5-4198-E44D-A35F-2D2CDB6C6FED}" type="parTrans" cxnId="{E80B6829-4CF9-4040-90C0-448CEEA33BD1}">
      <dgm:prSet/>
      <dgm:spPr/>
      <dgm:t>
        <a:bodyPr/>
        <a:lstStyle/>
        <a:p>
          <a:endParaRPr lang="en-US"/>
        </a:p>
      </dgm:t>
    </dgm:pt>
    <dgm:pt modelId="{418E6052-0EAD-3241-89C0-2F2FA1578106}" type="sibTrans" cxnId="{E80B6829-4CF9-4040-90C0-448CEEA33BD1}">
      <dgm:prSet/>
      <dgm:spPr/>
      <dgm:t>
        <a:bodyPr/>
        <a:lstStyle/>
        <a:p>
          <a:endParaRPr lang="en-US"/>
        </a:p>
      </dgm:t>
    </dgm:pt>
    <dgm:pt modelId="{D1D4C11B-8165-B949-9AB5-ED879C01D4E0}">
      <dgm:prSet phldrT="[Text]"/>
      <dgm:spPr>
        <a:solidFill>
          <a:srgbClr val="C00000">
            <a:alpha val="90000"/>
          </a:srgbClr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9E936C16-61F2-1344-AAD4-85D5EF11EC44}" type="parTrans" cxnId="{5BA08847-0D95-F24D-8308-CD5BE98935AB}">
      <dgm:prSet/>
      <dgm:spPr/>
      <dgm:t>
        <a:bodyPr/>
        <a:lstStyle/>
        <a:p>
          <a:endParaRPr lang="en-US"/>
        </a:p>
      </dgm:t>
    </dgm:pt>
    <dgm:pt modelId="{AC7A244F-7CC9-8A45-B6EB-C87F9D589243}" type="sibTrans" cxnId="{5BA08847-0D95-F24D-8308-CD5BE98935AB}">
      <dgm:prSet/>
      <dgm:spPr/>
      <dgm:t>
        <a:bodyPr/>
        <a:lstStyle/>
        <a:p>
          <a:endParaRPr lang="en-US"/>
        </a:p>
      </dgm:t>
    </dgm:pt>
    <dgm:pt modelId="{13EA351F-0D64-BF42-97CE-B92E30F35F30}" type="pres">
      <dgm:prSet presAssocID="{9E00CA2F-6169-E445-A380-6AF29CAB229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49120D-17FB-CC4C-A880-51963E173AA3}" type="pres">
      <dgm:prSet presAssocID="{9E85838F-24AA-6044-9550-6CC326187E24}" presName="root" presStyleCnt="0"/>
      <dgm:spPr/>
    </dgm:pt>
    <dgm:pt modelId="{F2708798-82BE-5847-A3FC-38F6853CFE55}" type="pres">
      <dgm:prSet presAssocID="{9E85838F-24AA-6044-9550-6CC326187E24}" presName="rootComposite" presStyleCnt="0"/>
      <dgm:spPr/>
    </dgm:pt>
    <dgm:pt modelId="{B83D2E4C-1FC5-F844-9572-40B3D4504090}" type="pres">
      <dgm:prSet presAssocID="{9E85838F-24AA-6044-9550-6CC326187E24}" presName="rootText" presStyleLbl="node1" presStyleIdx="0" presStyleCnt="1" custScaleX="55220" custScaleY="92904" custLinFactNeighborX="-35476" custLinFactNeighborY="-46"/>
      <dgm:spPr/>
    </dgm:pt>
    <dgm:pt modelId="{5340CECF-2BE3-C54A-AD91-6D8F44AE904F}" type="pres">
      <dgm:prSet presAssocID="{9E85838F-24AA-6044-9550-6CC326187E24}" presName="rootConnector" presStyleLbl="node1" presStyleIdx="0" presStyleCnt="1"/>
      <dgm:spPr/>
    </dgm:pt>
    <dgm:pt modelId="{A191EE8F-36F5-6347-8D51-D9D508961BB7}" type="pres">
      <dgm:prSet presAssocID="{9E85838F-24AA-6044-9550-6CC326187E24}" presName="childShape" presStyleCnt="0"/>
      <dgm:spPr/>
    </dgm:pt>
    <dgm:pt modelId="{BD2F167B-DC86-224F-805E-F35FA0BA9142}" type="pres">
      <dgm:prSet presAssocID="{F63933B5-4198-E44D-A35F-2D2CDB6C6FED}" presName="Name13" presStyleLbl="parChTrans1D2" presStyleIdx="0" presStyleCnt="2"/>
      <dgm:spPr/>
    </dgm:pt>
    <dgm:pt modelId="{955BDB21-F453-C04C-83C1-AFD35436810E}" type="pres">
      <dgm:prSet presAssocID="{A9DA59FE-F773-5142-A8A6-B196B9F62B62}" presName="childText" presStyleLbl="bgAcc1" presStyleIdx="0" presStyleCnt="2" custScaleX="63994" custLinFactNeighborX="-65434" custLinFactNeighborY="8244">
        <dgm:presLayoutVars>
          <dgm:bulletEnabled val="1"/>
        </dgm:presLayoutVars>
      </dgm:prSet>
      <dgm:spPr/>
    </dgm:pt>
    <dgm:pt modelId="{BDF70960-F4BA-DC4C-9AB6-380AB1ACF454}" type="pres">
      <dgm:prSet presAssocID="{9E936C16-61F2-1344-AAD4-85D5EF11EC44}" presName="Name13" presStyleLbl="parChTrans1D2" presStyleIdx="1" presStyleCnt="2"/>
      <dgm:spPr/>
    </dgm:pt>
    <dgm:pt modelId="{472DC869-1EC2-4E40-A3B2-8AC5645FE321}" type="pres">
      <dgm:prSet presAssocID="{D1D4C11B-8165-B949-9AB5-ED879C01D4E0}" presName="childText" presStyleLbl="bgAcc1" presStyleIdx="1" presStyleCnt="2" custScaleX="77786" custLinFactNeighborX="36919" custLinFactNeighborY="-27962">
        <dgm:presLayoutVars>
          <dgm:bulletEnabled val="1"/>
        </dgm:presLayoutVars>
      </dgm:prSet>
      <dgm:spPr/>
    </dgm:pt>
  </dgm:ptLst>
  <dgm:cxnLst>
    <dgm:cxn modelId="{CCBFA20F-159E-3546-A1ED-ACAC010229AB}" type="presOf" srcId="{9E936C16-61F2-1344-AAD4-85D5EF11EC44}" destId="{BDF70960-F4BA-DC4C-9AB6-380AB1ACF454}" srcOrd="0" destOrd="0" presId="urn:microsoft.com/office/officeart/2005/8/layout/hierarchy3"/>
    <dgm:cxn modelId="{E80B6829-4CF9-4040-90C0-448CEEA33BD1}" srcId="{9E85838F-24AA-6044-9550-6CC326187E24}" destId="{A9DA59FE-F773-5142-A8A6-B196B9F62B62}" srcOrd="0" destOrd="0" parTransId="{F63933B5-4198-E44D-A35F-2D2CDB6C6FED}" sibTransId="{418E6052-0EAD-3241-89C0-2F2FA1578106}"/>
    <dgm:cxn modelId="{71AEEB3B-450A-F944-B8C4-37305136BDA4}" type="presOf" srcId="{A9DA59FE-F773-5142-A8A6-B196B9F62B62}" destId="{955BDB21-F453-C04C-83C1-AFD35436810E}" srcOrd="0" destOrd="0" presId="urn:microsoft.com/office/officeart/2005/8/layout/hierarchy3"/>
    <dgm:cxn modelId="{5BA08847-0D95-F24D-8308-CD5BE98935AB}" srcId="{9E85838F-24AA-6044-9550-6CC326187E24}" destId="{D1D4C11B-8165-B949-9AB5-ED879C01D4E0}" srcOrd="1" destOrd="0" parTransId="{9E936C16-61F2-1344-AAD4-85D5EF11EC44}" sibTransId="{AC7A244F-7CC9-8A45-B6EB-C87F9D589243}"/>
    <dgm:cxn modelId="{7A0A784C-79ED-9D4E-81FA-1A118445DB78}" type="presOf" srcId="{D1D4C11B-8165-B949-9AB5-ED879C01D4E0}" destId="{472DC869-1EC2-4E40-A3B2-8AC5645FE321}" srcOrd="0" destOrd="0" presId="urn:microsoft.com/office/officeart/2005/8/layout/hierarchy3"/>
    <dgm:cxn modelId="{EBBE8460-EEB7-D447-A372-7314EE420F4D}" type="presOf" srcId="{9E85838F-24AA-6044-9550-6CC326187E24}" destId="{B83D2E4C-1FC5-F844-9572-40B3D4504090}" srcOrd="0" destOrd="0" presId="urn:microsoft.com/office/officeart/2005/8/layout/hierarchy3"/>
    <dgm:cxn modelId="{C298EE75-2A41-3F4C-9904-8991A0DE36FF}" type="presOf" srcId="{F63933B5-4198-E44D-A35F-2D2CDB6C6FED}" destId="{BD2F167B-DC86-224F-805E-F35FA0BA9142}" srcOrd="0" destOrd="0" presId="urn:microsoft.com/office/officeart/2005/8/layout/hierarchy3"/>
    <dgm:cxn modelId="{E2971098-9957-E34D-8AEB-31A0CA718532}" srcId="{9E00CA2F-6169-E445-A380-6AF29CAB2296}" destId="{9E85838F-24AA-6044-9550-6CC326187E24}" srcOrd="0" destOrd="0" parTransId="{77DBA52E-9B83-C242-9FE1-B52198D2BDAF}" sibTransId="{183BCA7D-EAE1-5C4C-BAB3-A9FDE25AEF55}"/>
    <dgm:cxn modelId="{A6D4569C-2508-9440-AA48-72A97CA44407}" type="presOf" srcId="{9E00CA2F-6169-E445-A380-6AF29CAB2296}" destId="{13EA351F-0D64-BF42-97CE-B92E30F35F30}" srcOrd="0" destOrd="0" presId="urn:microsoft.com/office/officeart/2005/8/layout/hierarchy3"/>
    <dgm:cxn modelId="{1AA360F8-B813-AB4F-8D76-B5E64707821A}" type="presOf" srcId="{9E85838F-24AA-6044-9550-6CC326187E24}" destId="{5340CECF-2BE3-C54A-AD91-6D8F44AE904F}" srcOrd="1" destOrd="0" presId="urn:microsoft.com/office/officeart/2005/8/layout/hierarchy3"/>
    <dgm:cxn modelId="{C17CD1ED-6CC7-F445-8089-8C0B4A62EA53}" type="presParOf" srcId="{13EA351F-0D64-BF42-97CE-B92E30F35F30}" destId="{8549120D-17FB-CC4C-A880-51963E173AA3}" srcOrd="0" destOrd="0" presId="urn:microsoft.com/office/officeart/2005/8/layout/hierarchy3"/>
    <dgm:cxn modelId="{EAC33747-C5AD-A949-9549-7F786CF2D558}" type="presParOf" srcId="{8549120D-17FB-CC4C-A880-51963E173AA3}" destId="{F2708798-82BE-5847-A3FC-38F6853CFE55}" srcOrd="0" destOrd="0" presId="urn:microsoft.com/office/officeart/2005/8/layout/hierarchy3"/>
    <dgm:cxn modelId="{936484E4-7A89-E844-8C3F-38CDA88E00EA}" type="presParOf" srcId="{F2708798-82BE-5847-A3FC-38F6853CFE55}" destId="{B83D2E4C-1FC5-F844-9572-40B3D4504090}" srcOrd="0" destOrd="0" presId="urn:microsoft.com/office/officeart/2005/8/layout/hierarchy3"/>
    <dgm:cxn modelId="{21C8E756-EB68-DD42-B255-0E11A6B1961F}" type="presParOf" srcId="{F2708798-82BE-5847-A3FC-38F6853CFE55}" destId="{5340CECF-2BE3-C54A-AD91-6D8F44AE904F}" srcOrd="1" destOrd="0" presId="urn:microsoft.com/office/officeart/2005/8/layout/hierarchy3"/>
    <dgm:cxn modelId="{B5E516C3-9CCC-D144-84DD-B50BA9E2DC7F}" type="presParOf" srcId="{8549120D-17FB-CC4C-A880-51963E173AA3}" destId="{A191EE8F-36F5-6347-8D51-D9D508961BB7}" srcOrd="1" destOrd="0" presId="urn:microsoft.com/office/officeart/2005/8/layout/hierarchy3"/>
    <dgm:cxn modelId="{330DEA5C-BBC9-4A4A-BD91-772F442C8592}" type="presParOf" srcId="{A191EE8F-36F5-6347-8D51-D9D508961BB7}" destId="{BD2F167B-DC86-224F-805E-F35FA0BA9142}" srcOrd="0" destOrd="0" presId="urn:microsoft.com/office/officeart/2005/8/layout/hierarchy3"/>
    <dgm:cxn modelId="{2E801492-42C1-A44E-9BE2-9110CBF2A0D2}" type="presParOf" srcId="{A191EE8F-36F5-6347-8D51-D9D508961BB7}" destId="{955BDB21-F453-C04C-83C1-AFD35436810E}" srcOrd="1" destOrd="0" presId="urn:microsoft.com/office/officeart/2005/8/layout/hierarchy3"/>
    <dgm:cxn modelId="{079263F8-A456-ED48-B506-C096F4DB2155}" type="presParOf" srcId="{A191EE8F-36F5-6347-8D51-D9D508961BB7}" destId="{BDF70960-F4BA-DC4C-9AB6-380AB1ACF454}" srcOrd="2" destOrd="0" presId="urn:microsoft.com/office/officeart/2005/8/layout/hierarchy3"/>
    <dgm:cxn modelId="{BC151057-0293-5D4D-8A73-E39DA0255468}" type="presParOf" srcId="{A191EE8F-36F5-6347-8D51-D9D508961BB7}" destId="{472DC869-1EC2-4E40-A3B2-8AC5645FE32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00CA2F-6169-E445-A380-6AF29CAB2296}" type="doc">
      <dgm:prSet loTypeId="urn:microsoft.com/office/officeart/2005/8/layout/hierarchy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85838F-24AA-6044-9550-6CC326187E24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77DBA52E-9B83-C242-9FE1-B52198D2BDAF}" type="parTrans" cxnId="{E2971098-9957-E34D-8AEB-31A0CA718532}">
      <dgm:prSet/>
      <dgm:spPr/>
      <dgm:t>
        <a:bodyPr/>
        <a:lstStyle/>
        <a:p>
          <a:endParaRPr lang="en-US"/>
        </a:p>
      </dgm:t>
    </dgm:pt>
    <dgm:pt modelId="{183BCA7D-EAE1-5C4C-BAB3-A9FDE25AEF55}" type="sibTrans" cxnId="{E2971098-9957-E34D-8AEB-31A0CA718532}">
      <dgm:prSet/>
      <dgm:spPr/>
      <dgm:t>
        <a:bodyPr/>
        <a:lstStyle/>
        <a:p>
          <a:endParaRPr lang="en-US"/>
        </a:p>
      </dgm:t>
    </dgm:pt>
    <dgm:pt modelId="{A9DA59FE-F773-5142-A8A6-B196B9F62B62}">
      <dgm:prSet phldrT="[Text]"/>
      <dgm:spPr/>
      <dgm:t>
        <a:bodyPr/>
        <a:lstStyle/>
        <a:p>
          <a:r>
            <a:rPr lang="en-US" dirty="0"/>
            <a:t>EDA</a:t>
          </a:r>
        </a:p>
      </dgm:t>
    </dgm:pt>
    <dgm:pt modelId="{F63933B5-4198-E44D-A35F-2D2CDB6C6FED}" type="parTrans" cxnId="{E80B6829-4CF9-4040-90C0-448CEEA33BD1}">
      <dgm:prSet/>
      <dgm:spPr/>
      <dgm:t>
        <a:bodyPr/>
        <a:lstStyle/>
        <a:p>
          <a:endParaRPr lang="en-US"/>
        </a:p>
      </dgm:t>
    </dgm:pt>
    <dgm:pt modelId="{418E6052-0EAD-3241-89C0-2F2FA1578106}" type="sibTrans" cxnId="{E80B6829-4CF9-4040-90C0-448CEEA33BD1}">
      <dgm:prSet/>
      <dgm:spPr/>
      <dgm:t>
        <a:bodyPr/>
        <a:lstStyle/>
        <a:p>
          <a:endParaRPr lang="en-US"/>
        </a:p>
      </dgm:t>
    </dgm:pt>
    <dgm:pt modelId="{D1D4C11B-8165-B949-9AB5-ED879C01D4E0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9E936C16-61F2-1344-AAD4-85D5EF11EC44}" type="parTrans" cxnId="{5BA08847-0D95-F24D-8308-CD5BE98935AB}">
      <dgm:prSet/>
      <dgm:spPr/>
      <dgm:t>
        <a:bodyPr/>
        <a:lstStyle/>
        <a:p>
          <a:endParaRPr lang="en-US"/>
        </a:p>
      </dgm:t>
    </dgm:pt>
    <dgm:pt modelId="{AC7A244F-7CC9-8A45-B6EB-C87F9D589243}" type="sibTrans" cxnId="{5BA08847-0D95-F24D-8308-CD5BE98935AB}">
      <dgm:prSet/>
      <dgm:spPr/>
      <dgm:t>
        <a:bodyPr/>
        <a:lstStyle/>
        <a:p>
          <a:endParaRPr lang="en-US"/>
        </a:p>
      </dgm:t>
    </dgm:pt>
    <dgm:pt modelId="{4AEF5DAB-87CA-A148-8E28-1F12679003E1}">
      <dgm:prSet phldrT="[Text]"/>
      <dgm:spPr/>
      <dgm:t>
        <a:bodyPr/>
        <a:lstStyle/>
        <a:p>
          <a:r>
            <a:rPr lang="en-US" dirty="0"/>
            <a:t>FINAL THOUGHT</a:t>
          </a:r>
        </a:p>
      </dgm:t>
    </dgm:pt>
    <dgm:pt modelId="{F014805D-7032-A048-B94E-47DDD7CB4609}" type="parTrans" cxnId="{01752BF0-76DF-C545-ADC6-1D2382ED0938}">
      <dgm:prSet/>
      <dgm:spPr/>
      <dgm:t>
        <a:bodyPr/>
        <a:lstStyle/>
        <a:p>
          <a:endParaRPr lang="en-US"/>
        </a:p>
      </dgm:t>
    </dgm:pt>
    <dgm:pt modelId="{70AA271D-7C18-CB4D-86F2-9A1249AD3FD3}" type="sibTrans" cxnId="{01752BF0-76DF-C545-ADC6-1D2382ED0938}">
      <dgm:prSet/>
      <dgm:spPr/>
      <dgm:t>
        <a:bodyPr/>
        <a:lstStyle/>
        <a:p>
          <a:endParaRPr lang="en-US"/>
        </a:p>
      </dgm:t>
    </dgm:pt>
    <dgm:pt modelId="{43C326BE-8749-7247-80BE-D6ED98F0C9B2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D04B6FA9-70E3-0841-99D0-70BF773CF4E4}" type="parTrans" cxnId="{35CD76BD-5079-A744-A487-FFA5D4B5092D}">
      <dgm:prSet/>
      <dgm:spPr/>
      <dgm:t>
        <a:bodyPr/>
        <a:lstStyle/>
        <a:p>
          <a:endParaRPr lang="en-US"/>
        </a:p>
      </dgm:t>
    </dgm:pt>
    <dgm:pt modelId="{EEF78F84-4E76-1849-9026-98F3BA63399E}" type="sibTrans" cxnId="{35CD76BD-5079-A744-A487-FFA5D4B5092D}">
      <dgm:prSet/>
      <dgm:spPr/>
      <dgm:t>
        <a:bodyPr/>
        <a:lstStyle/>
        <a:p>
          <a:endParaRPr lang="en-US"/>
        </a:p>
      </dgm:t>
    </dgm:pt>
    <dgm:pt modelId="{26E34941-FD1F-6844-9084-5157737092EB}">
      <dgm:prSet phldrT="[Text]"/>
      <dgm:spPr/>
      <dgm:t>
        <a:bodyPr/>
        <a:lstStyle/>
        <a:p>
          <a:r>
            <a:rPr lang="en-US" dirty="0"/>
            <a:t>FUTURE WORK</a:t>
          </a:r>
        </a:p>
      </dgm:t>
    </dgm:pt>
    <dgm:pt modelId="{0142CB99-06C8-6540-B4E8-4AF9CBF7BFC5}" type="parTrans" cxnId="{BAD768A4-F716-3543-8254-00D74D54E795}">
      <dgm:prSet/>
      <dgm:spPr/>
      <dgm:t>
        <a:bodyPr/>
        <a:lstStyle/>
        <a:p>
          <a:endParaRPr lang="en-US"/>
        </a:p>
      </dgm:t>
    </dgm:pt>
    <dgm:pt modelId="{DE6631E2-6EF3-B242-8AC3-949603B214CE}" type="sibTrans" cxnId="{BAD768A4-F716-3543-8254-00D74D54E795}">
      <dgm:prSet/>
      <dgm:spPr/>
      <dgm:t>
        <a:bodyPr/>
        <a:lstStyle/>
        <a:p>
          <a:endParaRPr lang="en-US"/>
        </a:p>
      </dgm:t>
    </dgm:pt>
    <dgm:pt modelId="{13EA351F-0D64-BF42-97CE-B92E30F35F30}" type="pres">
      <dgm:prSet presAssocID="{9E00CA2F-6169-E445-A380-6AF29CAB229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49120D-17FB-CC4C-A880-51963E173AA3}" type="pres">
      <dgm:prSet presAssocID="{9E85838F-24AA-6044-9550-6CC326187E24}" presName="root" presStyleCnt="0"/>
      <dgm:spPr/>
    </dgm:pt>
    <dgm:pt modelId="{F2708798-82BE-5847-A3FC-38F6853CFE55}" type="pres">
      <dgm:prSet presAssocID="{9E85838F-24AA-6044-9550-6CC326187E24}" presName="rootComposite" presStyleCnt="0"/>
      <dgm:spPr/>
    </dgm:pt>
    <dgm:pt modelId="{B83D2E4C-1FC5-F844-9572-40B3D4504090}" type="pres">
      <dgm:prSet presAssocID="{9E85838F-24AA-6044-9550-6CC326187E24}" presName="rootText" presStyleLbl="node1" presStyleIdx="0" presStyleCnt="2" custScaleX="87757" custScaleY="92904" custLinFactNeighborX="-719" custLinFactNeighborY="-29362"/>
      <dgm:spPr/>
    </dgm:pt>
    <dgm:pt modelId="{5340CECF-2BE3-C54A-AD91-6D8F44AE904F}" type="pres">
      <dgm:prSet presAssocID="{9E85838F-24AA-6044-9550-6CC326187E24}" presName="rootConnector" presStyleLbl="node1" presStyleIdx="0" presStyleCnt="2"/>
      <dgm:spPr/>
    </dgm:pt>
    <dgm:pt modelId="{A191EE8F-36F5-6347-8D51-D9D508961BB7}" type="pres">
      <dgm:prSet presAssocID="{9E85838F-24AA-6044-9550-6CC326187E24}" presName="childShape" presStyleCnt="0"/>
      <dgm:spPr/>
    </dgm:pt>
    <dgm:pt modelId="{BD2F167B-DC86-224F-805E-F35FA0BA9142}" type="pres">
      <dgm:prSet presAssocID="{F63933B5-4198-E44D-A35F-2D2CDB6C6FED}" presName="Name13" presStyleLbl="parChTrans1D2" presStyleIdx="0" presStyleCnt="4"/>
      <dgm:spPr/>
    </dgm:pt>
    <dgm:pt modelId="{955BDB21-F453-C04C-83C1-AFD35436810E}" type="pres">
      <dgm:prSet presAssocID="{A9DA59FE-F773-5142-A8A6-B196B9F62B62}" presName="childText" presStyleLbl="bgAcc1" presStyleIdx="0" presStyleCnt="4" custScaleX="73480" custScaleY="74292">
        <dgm:presLayoutVars>
          <dgm:bulletEnabled val="1"/>
        </dgm:presLayoutVars>
      </dgm:prSet>
      <dgm:spPr/>
    </dgm:pt>
    <dgm:pt modelId="{BDF70960-F4BA-DC4C-9AB6-380AB1ACF454}" type="pres">
      <dgm:prSet presAssocID="{9E936C16-61F2-1344-AAD4-85D5EF11EC44}" presName="Name13" presStyleLbl="parChTrans1D2" presStyleIdx="1" presStyleCnt="4"/>
      <dgm:spPr/>
    </dgm:pt>
    <dgm:pt modelId="{472DC869-1EC2-4E40-A3B2-8AC5645FE321}" type="pres">
      <dgm:prSet presAssocID="{D1D4C11B-8165-B949-9AB5-ED879C01D4E0}" presName="childText" presStyleLbl="bgAcc1" presStyleIdx="1" presStyleCnt="4" custScaleX="71237" custScaleY="89195">
        <dgm:presLayoutVars>
          <dgm:bulletEnabled val="1"/>
        </dgm:presLayoutVars>
      </dgm:prSet>
      <dgm:spPr/>
    </dgm:pt>
    <dgm:pt modelId="{A6D20422-E6FE-F641-B3E0-CE1A7AE9C53E}" type="pres">
      <dgm:prSet presAssocID="{4AEF5DAB-87CA-A148-8E28-1F12679003E1}" presName="root" presStyleCnt="0"/>
      <dgm:spPr/>
    </dgm:pt>
    <dgm:pt modelId="{222191A5-97DD-4A46-8C75-65381333C4CD}" type="pres">
      <dgm:prSet presAssocID="{4AEF5DAB-87CA-A148-8E28-1F12679003E1}" presName="rootComposite" presStyleCnt="0"/>
      <dgm:spPr/>
    </dgm:pt>
    <dgm:pt modelId="{C275A7EC-AD3C-8449-827B-E1692551EDFD}" type="pres">
      <dgm:prSet presAssocID="{4AEF5DAB-87CA-A148-8E28-1F12679003E1}" presName="rootText" presStyleLbl="node1" presStyleIdx="1" presStyleCnt="2" custLinFactNeighborX="-5316" custLinFactNeighborY="-25570"/>
      <dgm:spPr/>
    </dgm:pt>
    <dgm:pt modelId="{59586D9B-787E-1C48-BBE0-4BDA56490F7C}" type="pres">
      <dgm:prSet presAssocID="{4AEF5DAB-87CA-A148-8E28-1F12679003E1}" presName="rootConnector" presStyleLbl="node1" presStyleIdx="1" presStyleCnt="2"/>
      <dgm:spPr/>
    </dgm:pt>
    <dgm:pt modelId="{6C790651-B9C7-DC44-B3B4-F0E59D98A77F}" type="pres">
      <dgm:prSet presAssocID="{4AEF5DAB-87CA-A148-8E28-1F12679003E1}" presName="childShape" presStyleCnt="0"/>
      <dgm:spPr/>
    </dgm:pt>
    <dgm:pt modelId="{5313CD7F-278F-6348-9876-7A80ECEADFC5}" type="pres">
      <dgm:prSet presAssocID="{D04B6FA9-70E3-0841-99D0-70BF773CF4E4}" presName="Name13" presStyleLbl="parChTrans1D2" presStyleIdx="2" presStyleCnt="4"/>
      <dgm:spPr/>
    </dgm:pt>
    <dgm:pt modelId="{26A74E40-5E32-3D49-B50A-3CFE2071323B}" type="pres">
      <dgm:prSet presAssocID="{43C326BE-8749-7247-80BE-D6ED98F0C9B2}" presName="childText" presStyleLbl="bgAcc1" presStyleIdx="2" presStyleCnt="4" custScaleX="91844" custScaleY="80661" custLinFactNeighborX="-7259" custLinFactNeighborY="0">
        <dgm:presLayoutVars>
          <dgm:bulletEnabled val="1"/>
        </dgm:presLayoutVars>
      </dgm:prSet>
      <dgm:spPr/>
    </dgm:pt>
    <dgm:pt modelId="{EE1F449F-7CD1-F548-B339-C1A500D32777}" type="pres">
      <dgm:prSet presAssocID="{0142CB99-06C8-6540-B4E8-4AF9CBF7BFC5}" presName="Name13" presStyleLbl="parChTrans1D2" presStyleIdx="3" presStyleCnt="4"/>
      <dgm:spPr/>
    </dgm:pt>
    <dgm:pt modelId="{CC4FEF5D-4663-B044-87B0-12CF2451BC40}" type="pres">
      <dgm:prSet presAssocID="{26E34941-FD1F-6844-9084-5157737092EB}" presName="childText" presStyleLbl="bgAcc1" presStyleIdx="3" presStyleCnt="4" custScaleX="91404" custScaleY="107511">
        <dgm:presLayoutVars>
          <dgm:bulletEnabled val="1"/>
        </dgm:presLayoutVars>
      </dgm:prSet>
      <dgm:spPr/>
    </dgm:pt>
  </dgm:ptLst>
  <dgm:cxnLst>
    <dgm:cxn modelId="{D6BA8102-8D6F-F041-B52F-5A8BB47570DA}" type="presOf" srcId="{26E34941-FD1F-6844-9084-5157737092EB}" destId="{CC4FEF5D-4663-B044-87B0-12CF2451BC40}" srcOrd="0" destOrd="0" presId="urn:microsoft.com/office/officeart/2005/8/layout/hierarchy3"/>
    <dgm:cxn modelId="{CCBFA20F-159E-3546-A1ED-ACAC010229AB}" type="presOf" srcId="{9E936C16-61F2-1344-AAD4-85D5EF11EC44}" destId="{BDF70960-F4BA-DC4C-9AB6-380AB1ACF454}" srcOrd="0" destOrd="0" presId="urn:microsoft.com/office/officeart/2005/8/layout/hierarchy3"/>
    <dgm:cxn modelId="{28974A24-97CB-704F-8992-54932A053CEA}" type="presOf" srcId="{4AEF5DAB-87CA-A148-8E28-1F12679003E1}" destId="{C275A7EC-AD3C-8449-827B-E1692551EDFD}" srcOrd="0" destOrd="0" presId="urn:microsoft.com/office/officeart/2005/8/layout/hierarchy3"/>
    <dgm:cxn modelId="{E80B6829-4CF9-4040-90C0-448CEEA33BD1}" srcId="{9E85838F-24AA-6044-9550-6CC326187E24}" destId="{A9DA59FE-F773-5142-A8A6-B196B9F62B62}" srcOrd="0" destOrd="0" parTransId="{F63933B5-4198-E44D-A35F-2D2CDB6C6FED}" sibTransId="{418E6052-0EAD-3241-89C0-2F2FA1578106}"/>
    <dgm:cxn modelId="{71AEEB3B-450A-F944-B8C4-37305136BDA4}" type="presOf" srcId="{A9DA59FE-F773-5142-A8A6-B196B9F62B62}" destId="{955BDB21-F453-C04C-83C1-AFD35436810E}" srcOrd="0" destOrd="0" presId="urn:microsoft.com/office/officeart/2005/8/layout/hierarchy3"/>
    <dgm:cxn modelId="{5BA08847-0D95-F24D-8308-CD5BE98935AB}" srcId="{9E85838F-24AA-6044-9550-6CC326187E24}" destId="{D1D4C11B-8165-B949-9AB5-ED879C01D4E0}" srcOrd="1" destOrd="0" parTransId="{9E936C16-61F2-1344-AAD4-85D5EF11EC44}" sibTransId="{AC7A244F-7CC9-8A45-B6EB-C87F9D589243}"/>
    <dgm:cxn modelId="{7A0A784C-79ED-9D4E-81FA-1A118445DB78}" type="presOf" srcId="{D1D4C11B-8165-B949-9AB5-ED879C01D4E0}" destId="{472DC869-1EC2-4E40-A3B2-8AC5645FE321}" srcOrd="0" destOrd="0" presId="urn:microsoft.com/office/officeart/2005/8/layout/hierarchy3"/>
    <dgm:cxn modelId="{EBBE8460-EEB7-D447-A372-7314EE420F4D}" type="presOf" srcId="{9E85838F-24AA-6044-9550-6CC326187E24}" destId="{B83D2E4C-1FC5-F844-9572-40B3D4504090}" srcOrd="0" destOrd="0" presId="urn:microsoft.com/office/officeart/2005/8/layout/hierarchy3"/>
    <dgm:cxn modelId="{E6FFF566-906F-124F-9A22-36771A824FF9}" type="presOf" srcId="{43C326BE-8749-7247-80BE-D6ED98F0C9B2}" destId="{26A74E40-5E32-3D49-B50A-3CFE2071323B}" srcOrd="0" destOrd="0" presId="urn:microsoft.com/office/officeart/2005/8/layout/hierarchy3"/>
    <dgm:cxn modelId="{F8C5846C-8ADB-F94A-B34B-90E2CEF26547}" type="presOf" srcId="{D04B6FA9-70E3-0841-99D0-70BF773CF4E4}" destId="{5313CD7F-278F-6348-9876-7A80ECEADFC5}" srcOrd="0" destOrd="0" presId="urn:microsoft.com/office/officeart/2005/8/layout/hierarchy3"/>
    <dgm:cxn modelId="{C298EE75-2A41-3F4C-9904-8991A0DE36FF}" type="presOf" srcId="{F63933B5-4198-E44D-A35F-2D2CDB6C6FED}" destId="{BD2F167B-DC86-224F-805E-F35FA0BA9142}" srcOrd="0" destOrd="0" presId="urn:microsoft.com/office/officeart/2005/8/layout/hierarchy3"/>
    <dgm:cxn modelId="{0F551A7C-0DC4-FA46-BC0F-F29345A93DC6}" type="presOf" srcId="{0142CB99-06C8-6540-B4E8-4AF9CBF7BFC5}" destId="{EE1F449F-7CD1-F548-B339-C1A500D32777}" srcOrd="0" destOrd="0" presId="urn:microsoft.com/office/officeart/2005/8/layout/hierarchy3"/>
    <dgm:cxn modelId="{E2971098-9957-E34D-8AEB-31A0CA718532}" srcId="{9E00CA2F-6169-E445-A380-6AF29CAB2296}" destId="{9E85838F-24AA-6044-9550-6CC326187E24}" srcOrd="0" destOrd="0" parTransId="{77DBA52E-9B83-C242-9FE1-B52198D2BDAF}" sibTransId="{183BCA7D-EAE1-5C4C-BAB3-A9FDE25AEF55}"/>
    <dgm:cxn modelId="{A6D4569C-2508-9440-AA48-72A97CA44407}" type="presOf" srcId="{9E00CA2F-6169-E445-A380-6AF29CAB2296}" destId="{13EA351F-0D64-BF42-97CE-B92E30F35F30}" srcOrd="0" destOrd="0" presId="urn:microsoft.com/office/officeart/2005/8/layout/hierarchy3"/>
    <dgm:cxn modelId="{BAD768A4-F716-3543-8254-00D74D54E795}" srcId="{4AEF5DAB-87CA-A148-8E28-1F12679003E1}" destId="{26E34941-FD1F-6844-9084-5157737092EB}" srcOrd="1" destOrd="0" parTransId="{0142CB99-06C8-6540-B4E8-4AF9CBF7BFC5}" sibTransId="{DE6631E2-6EF3-B242-8AC3-949603B214CE}"/>
    <dgm:cxn modelId="{5FF667B2-5D65-EA41-BEC0-7732C9B76C49}" type="presOf" srcId="{4AEF5DAB-87CA-A148-8E28-1F12679003E1}" destId="{59586D9B-787E-1C48-BBE0-4BDA56490F7C}" srcOrd="1" destOrd="0" presId="urn:microsoft.com/office/officeart/2005/8/layout/hierarchy3"/>
    <dgm:cxn modelId="{35CD76BD-5079-A744-A487-FFA5D4B5092D}" srcId="{4AEF5DAB-87CA-A148-8E28-1F12679003E1}" destId="{43C326BE-8749-7247-80BE-D6ED98F0C9B2}" srcOrd="0" destOrd="0" parTransId="{D04B6FA9-70E3-0841-99D0-70BF773CF4E4}" sibTransId="{EEF78F84-4E76-1849-9026-98F3BA63399E}"/>
    <dgm:cxn modelId="{01752BF0-76DF-C545-ADC6-1D2382ED0938}" srcId="{9E00CA2F-6169-E445-A380-6AF29CAB2296}" destId="{4AEF5DAB-87CA-A148-8E28-1F12679003E1}" srcOrd="1" destOrd="0" parTransId="{F014805D-7032-A048-B94E-47DDD7CB4609}" sibTransId="{70AA271D-7C18-CB4D-86F2-9A1249AD3FD3}"/>
    <dgm:cxn modelId="{1AA360F8-B813-AB4F-8D76-B5E64707821A}" type="presOf" srcId="{9E85838F-24AA-6044-9550-6CC326187E24}" destId="{5340CECF-2BE3-C54A-AD91-6D8F44AE904F}" srcOrd="1" destOrd="0" presId="urn:microsoft.com/office/officeart/2005/8/layout/hierarchy3"/>
    <dgm:cxn modelId="{C17CD1ED-6CC7-F445-8089-8C0B4A62EA53}" type="presParOf" srcId="{13EA351F-0D64-BF42-97CE-B92E30F35F30}" destId="{8549120D-17FB-CC4C-A880-51963E173AA3}" srcOrd="0" destOrd="0" presId="urn:microsoft.com/office/officeart/2005/8/layout/hierarchy3"/>
    <dgm:cxn modelId="{EAC33747-C5AD-A949-9549-7F786CF2D558}" type="presParOf" srcId="{8549120D-17FB-CC4C-A880-51963E173AA3}" destId="{F2708798-82BE-5847-A3FC-38F6853CFE55}" srcOrd="0" destOrd="0" presId="urn:microsoft.com/office/officeart/2005/8/layout/hierarchy3"/>
    <dgm:cxn modelId="{936484E4-7A89-E844-8C3F-38CDA88E00EA}" type="presParOf" srcId="{F2708798-82BE-5847-A3FC-38F6853CFE55}" destId="{B83D2E4C-1FC5-F844-9572-40B3D4504090}" srcOrd="0" destOrd="0" presId="urn:microsoft.com/office/officeart/2005/8/layout/hierarchy3"/>
    <dgm:cxn modelId="{21C8E756-EB68-DD42-B255-0E11A6B1961F}" type="presParOf" srcId="{F2708798-82BE-5847-A3FC-38F6853CFE55}" destId="{5340CECF-2BE3-C54A-AD91-6D8F44AE904F}" srcOrd="1" destOrd="0" presId="urn:microsoft.com/office/officeart/2005/8/layout/hierarchy3"/>
    <dgm:cxn modelId="{B5E516C3-9CCC-D144-84DD-B50BA9E2DC7F}" type="presParOf" srcId="{8549120D-17FB-CC4C-A880-51963E173AA3}" destId="{A191EE8F-36F5-6347-8D51-D9D508961BB7}" srcOrd="1" destOrd="0" presId="urn:microsoft.com/office/officeart/2005/8/layout/hierarchy3"/>
    <dgm:cxn modelId="{330DEA5C-BBC9-4A4A-BD91-772F442C8592}" type="presParOf" srcId="{A191EE8F-36F5-6347-8D51-D9D508961BB7}" destId="{BD2F167B-DC86-224F-805E-F35FA0BA9142}" srcOrd="0" destOrd="0" presId="urn:microsoft.com/office/officeart/2005/8/layout/hierarchy3"/>
    <dgm:cxn modelId="{2E801492-42C1-A44E-9BE2-9110CBF2A0D2}" type="presParOf" srcId="{A191EE8F-36F5-6347-8D51-D9D508961BB7}" destId="{955BDB21-F453-C04C-83C1-AFD35436810E}" srcOrd="1" destOrd="0" presId="urn:microsoft.com/office/officeart/2005/8/layout/hierarchy3"/>
    <dgm:cxn modelId="{079263F8-A456-ED48-B506-C096F4DB2155}" type="presParOf" srcId="{A191EE8F-36F5-6347-8D51-D9D508961BB7}" destId="{BDF70960-F4BA-DC4C-9AB6-380AB1ACF454}" srcOrd="2" destOrd="0" presId="urn:microsoft.com/office/officeart/2005/8/layout/hierarchy3"/>
    <dgm:cxn modelId="{BC151057-0293-5D4D-8A73-E39DA0255468}" type="presParOf" srcId="{A191EE8F-36F5-6347-8D51-D9D508961BB7}" destId="{472DC869-1EC2-4E40-A3B2-8AC5645FE321}" srcOrd="3" destOrd="0" presId="urn:microsoft.com/office/officeart/2005/8/layout/hierarchy3"/>
    <dgm:cxn modelId="{E0C0ACE8-E64A-ED47-89C8-783B8BD76AA8}" type="presParOf" srcId="{13EA351F-0D64-BF42-97CE-B92E30F35F30}" destId="{A6D20422-E6FE-F641-B3E0-CE1A7AE9C53E}" srcOrd="1" destOrd="0" presId="urn:microsoft.com/office/officeart/2005/8/layout/hierarchy3"/>
    <dgm:cxn modelId="{BF78E75B-875F-E246-8F64-7AB48769989B}" type="presParOf" srcId="{A6D20422-E6FE-F641-B3E0-CE1A7AE9C53E}" destId="{222191A5-97DD-4A46-8C75-65381333C4CD}" srcOrd="0" destOrd="0" presId="urn:microsoft.com/office/officeart/2005/8/layout/hierarchy3"/>
    <dgm:cxn modelId="{15BA32C8-8902-9442-B66E-67CB5E2EC1EC}" type="presParOf" srcId="{222191A5-97DD-4A46-8C75-65381333C4CD}" destId="{C275A7EC-AD3C-8449-827B-E1692551EDFD}" srcOrd="0" destOrd="0" presId="urn:microsoft.com/office/officeart/2005/8/layout/hierarchy3"/>
    <dgm:cxn modelId="{7037C496-F1D7-4A47-AC5C-8709360CC8F1}" type="presParOf" srcId="{222191A5-97DD-4A46-8C75-65381333C4CD}" destId="{59586D9B-787E-1C48-BBE0-4BDA56490F7C}" srcOrd="1" destOrd="0" presId="urn:microsoft.com/office/officeart/2005/8/layout/hierarchy3"/>
    <dgm:cxn modelId="{00D22DD6-3BFB-4A47-BD52-7A4040107AD6}" type="presParOf" srcId="{A6D20422-E6FE-F641-B3E0-CE1A7AE9C53E}" destId="{6C790651-B9C7-DC44-B3B4-F0E59D98A77F}" srcOrd="1" destOrd="0" presId="urn:microsoft.com/office/officeart/2005/8/layout/hierarchy3"/>
    <dgm:cxn modelId="{D047101D-2FAF-1C42-828C-2AED0191153D}" type="presParOf" srcId="{6C790651-B9C7-DC44-B3B4-F0E59D98A77F}" destId="{5313CD7F-278F-6348-9876-7A80ECEADFC5}" srcOrd="0" destOrd="0" presId="urn:microsoft.com/office/officeart/2005/8/layout/hierarchy3"/>
    <dgm:cxn modelId="{A57F5158-04A4-264C-9B4C-DDA756EDD280}" type="presParOf" srcId="{6C790651-B9C7-DC44-B3B4-F0E59D98A77F}" destId="{26A74E40-5E32-3D49-B50A-3CFE2071323B}" srcOrd="1" destOrd="0" presId="urn:microsoft.com/office/officeart/2005/8/layout/hierarchy3"/>
    <dgm:cxn modelId="{DA88A1BB-A9F4-4C40-97D7-495EFA0B15E4}" type="presParOf" srcId="{6C790651-B9C7-DC44-B3B4-F0E59D98A77F}" destId="{EE1F449F-7CD1-F548-B339-C1A500D32777}" srcOrd="2" destOrd="0" presId="urn:microsoft.com/office/officeart/2005/8/layout/hierarchy3"/>
    <dgm:cxn modelId="{1D92AA5E-D41B-C34F-AC46-0F18A3EA6DF0}" type="presParOf" srcId="{6C790651-B9C7-DC44-B3B4-F0E59D98A77F}" destId="{CC4FEF5D-4663-B044-87B0-12CF2451BC40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8CF2EA2-15F3-E344-B546-B636619CC98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BF0DAD-2A51-C440-B3D5-97560DFFBB87}">
      <dgm:prSet phldrT="[Text]"/>
      <dgm:spPr/>
      <dgm:t>
        <a:bodyPr/>
        <a:lstStyle/>
        <a:p>
          <a:r>
            <a:rPr lang="en-US" dirty="0"/>
            <a:t>More Features</a:t>
          </a:r>
        </a:p>
      </dgm:t>
    </dgm:pt>
    <dgm:pt modelId="{BA4B2B12-9174-BB49-9FE4-EF069433B80B}" type="parTrans" cxnId="{C02B10C6-011A-CF45-A0CA-06538578400D}">
      <dgm:prSet/>
      <dgm:spPr/>
      <dgm:t>
        <a:bodyPr/>
        <a:lstStyle/>
        <a:p>
          <a:endParaRPr lang="en-US"/>
        </a:p>
      </dgm:t>
    </dgm:pt>
    <dgm:pt modelId="{2FCCC7FA-A00F-4645-AC5F-B4B8279101B5}" type="sibTrans" cxnId="{C02B10C6-011A-CF45-A0CA-06538578400D}">
      <dgm:prSet/>
      <dgm:spPr/>
      <dgm:t>
        <a:bodyPr/>
        <a:lstStyle/>
        <a:p>
          <a:endParaRPr lang="en-US"/>
        </a:p>
      </dgm:t>
    </dgm:pt>
    <dgm:pt modelId="{9C96F775-6C8E-D140-9269-C86E5B2E73DE}" type="pres">
      <dgm:prSet presAssocID="{98CF2EA2-15F3-E344-B546-B636619CC98B}" presName="Name0" presStyleCnt="0">
        <dgm:presLayoutVars>
          <dgm:chMax val="7"/>
          <dgm:chPref val="7"/>
          <dgm:dir/>
        </dgm:presLayoutVars>
      </dgm:prSet>
      <dgm:spPr/>
    </dgm:pt>
    <dgm:pt modelId="{016D1246-AD91-5D42-AEE4-89C24EA0DEDB}" type="pres">
      <dgm:prSet presAssocID="{98CF2EA2-15F3-E344-B546-B636619CC98B}" presName="Name1" presStyleCnt="0"/>
      <dgm:spPr/>
    </dgm:pt>
    <dgm:pt modelId="{BE04AE58-5B5B-0145-8559-8B5087C6F8DD}" type="pres">
      <dgm:prSet presAssocID="{98CF2EA2-15F3-E344-B546-B636619CC98B}" presName="cycle" presStyleCnt="0"/>
      <dgm:spPr/>
    </dgm:pt>
    <dgm:pt modelId="{2B932040-789E-B840-B501-ADAE5A6A7A7B}" type="pres">
      <dgm:prSet presAssocID="{98CF2EA2-15F3-E344-B546-B636619CC98B}" presName="srcNode" presStyleLbl="node1" presStyleIdx="0" presStyleCnt="1"/>
      <dgm:spPr/>
    </dgm:pt>
    <dgm:pt modelId="{0C5FAC0B-DE7C-C647-90D5-7E234E76F542}" type="pres">
      <dgm:prSet presAssocID="{98CF2EA2-15F3-E344-B546-B636619CC98B}" presName="conn" presStyleLbl="parChTrans1D2" presStyleIdx="0" presStyleCnt="1"/>
      <dgm:spPr/>
    </dgm:pt>
    <dgm:pt modelId="{A721D04C-F49B-8E47-86D0-527590233A7B}" type="pres">
      <dgm:prSet presAssocID="{98CF2EA2-15F3-E344-B546-B636619CC98B}" presName="extraNode" presStyleLbl="node1" presStyleIdx="0" presStyleCnt="1"/>
      <dgm:spPr/>
    </dgm:pt>
    <dgm:pt modelId="{7CCB6767-BC4D-6D40-9D64-680C154D1A97}" type="pres">
      <dgm:prSet presAssocID="{98CF2EA2-15F3-E344-B546-B636619CC98B}" presName="dstNode" presStyleLbl="node1" presStyleIdx="0" presStyleCnt="1"/>
      <dgm:spPr/>
    </dgm:pt>
    <dgm:pt modelId="{A7C863FB-5AB2-9140-A2EB-A8802AA7E7C4}" type="pres">
      <dgm:prSet presAssocID="{E0BF0DAD-2A51-C440-B3D5-97560DFFBB87}" presName="text_1" presStyleLbl="node1" presStyleIdx="0" presStyleCnt="1" custLinFactNeighborX="5750" custLinFactNeighborY="-3437">
        <dgm:presLayoutVars>
          <dgm:bulletEnabled val="1"/>
        </dgm:presLayoutVars>
      </dgm:prSet>
      <dgm:spPr/>
    </dgm:pt>
    <dgm:pt modelId="{8C16532B-D183-7247-98BE-DE52455513BB}" type="pres">
      <dgm:prSet presAssocID="{E0BF0DAD-2A51-C440-B3D5-97560DFFBB87}" presName="accent_1" presStyleCnt="0"/>
      <dgm:spPr/>
    </dgm:pt>
    <dgm:pt modelId="{C236A816-518A-3D49-A0B2-91292278AEFF}" type="pres">
      <dgm:prSet presAssocID="{E0BF0DAD-2A51-C440-B3D5-97560DFFBB87}" presName="accentRepeatNode" presStyleLbl="solidFgAcc1" presStyleIdx="0" presStyleCnt="1"/>
      <dgm:spPr/>
    </dgm:pt>
  </dgm:ptLst>
  <dgm:cxnLst>
    <dgm:cxn modelId="{ECFA8808-240E-7946-AEE0-1FB533F05EB9}" type="presOf" srcId="{E0BF0DAD-2A51-C440-B3D5-97560DFFBB87}" destId="{A7C863FB-5AB2-9140-A2EB-A8802AA7E7C4}" srcOrd="0" destOrd="0" presId="urn:microsoft.com/office/officeart/2008/layout/VerticalCurvedList"/>
    <dgm:cxn modelId="{519DA66D-31C5-064B-97DC-1AF1B0F488AD}" type="presOf" srcId="{2FCCC7FA-A00F-4645-AC5F-B4B8279101B5}" destId="{0C5FAC0B-DE7C-C647-90D5-7E234E76F542}" srcOrd="0" destOrd="0" presId="urn:microsoft.com/office/officeart/2008/layout/VerticalCurvedList"/>
    <dgm:cxn modelId="{C02B10C6-011A-CF45-A0CA-06538578400D}" srcId="{98CF2EA2-15F3-E344-B546-B636619CC98B}" destId="{E0BF0DAD-2A51-C440-B3D5-97560DFFBB87}" srcOrd="0" destOrd="0" parTransId="{BA4B2B12-9174-BB49-9FE4-EF069433B80B}" sibTransId="{2FCCC7FA-A00F-4645-AC5F-B4B8279101B5}"/>
    <dgm:cxn modelId="{4EC349D7-CCDF-5B47-AB6C-0883CD14D471}" type="presOf" srcId="{98CF2EA2-15F3-E344-B546-B636619CC98B}" destId="{9C96F775-6C8E-D140-9269-C86E5B2E73DE}" srcOrd="0" destOrd="0" presId="urn:microsoft.com/office/officeart/2008/layout/VerticalCurvedList"/>
    <dgm:cxn modelId="{D2A8F85B-6626-DD46-8071-EF2D76449E65}" type="presParOf" srcId="{9C96F775-6C8E-D140-9269-C86E5B2E73DE}" destId="{016D1246-AD91-5D42-AEE4-89C24EA0DEDB}" srcOrd="0" destOrd="0" presId="urn:microsoft.com/office/officeart/2008/layout/VerticalCurvedList"/>
    <dgm:cxn modelId="{4CD95BF9-50E2-E34E-ADE8-8DFF7E69F254}" type="presParOf" srcId="{016D1246-AD91-5D42-AEE4-89C24EA0DEDB}" destId="{BE04AE58-5B5B-0145-8559-8B5087C6F8DD}" srcOrd="0" destOrd="0" presId="urn:microsoft.com/office/officeart/2008/layout/VerticalCurvedList"/>
    <dgm:cxn modelId="{31B8F703-BE1C-B543-B308-49A417E04FBA}" type="presParOf" srcId="{BE04AE58-5B5B-0145-8559-8B5087C6F8DD}" destId="{2B932040-789E-B840-B501-ADAE5A6A7A7B}" srcOrd="0" destOrd="0" presId="urn:microsoft.com/office/officeart/2008/layout/VerticalCurvedList"/>
    <dgm:cxn modelId="{7987B740-BDEC-E24B-9FAF-943B17BC6DC3}" type="presParOf" srcId="{BE04AE58-5B5B-0145-8559-8B5087C6F8DD}" destId="{0C5FAC0B-DE7C-C647-90D5-7E234E76F542}" srcOrd="1" destOrd="0" presId="urn:microsoft.com/office/officeart/2008/layout/VerticalCurvedList"/>
    <dgm:cxn modelId="{8F5F7F3F-EE32-A041-8FFF-5B7EA4FFAE19}" type="presParOf" srcId="{BE04AE58-5B5B-0145-8559-8B5087C6F8DD}" destId="{A721D04C-F49B-8E47-86D0-527590233A7B}" srcOrd="2" destOrd="0" presId="urn:microsoft.com/office/officeart/2008/layout/VerticalCurvedList"/>
    <dgm:cxn modelId="{0BFEED7A-AA8D-0F4A-B5FD-7D1FFDF915A7}" type="presParOf" srcId="{BE04AE58-5B5B-0145-8559-8B5087C6F8DD}" destId="{7CCB6767-BC4D-6D40-9D64-680C154D1A97}" srcOrd="3" destOrd="0" presId="urn:microsoft.com/office/officeart/2008/layout/VerticalCurvedList"/>
    <dgm:cxn modelId="{8802A20F-0316-934A-95DD-F86F3CF0C445}" type="presParOf" srcId="{016D1246-AD91-5D42-AEE4-89C24EA0DEDB}" destId="{A7C863FB-5AB2-9140-A2EB-A8802AA7E7C4}" srcOrd="1" destOrd="0" presId="urn:microsoft.com/office/officeart/2008/layout/VerticalCurvedList"/>
    <dgm:cxn modelId="{00356D26-3461-8D4C-801F-CAE443CB8632}" type="presParOf" srcId="{016D1246-AD91-5D42-AEE4-89C24EA0DEDB}" destId="{8C16532B-D183-7247-98BE-DE52455513BB}" srcOrd="2" destOrd="0" presId="urn:microsoft.com/office/officeart/2008/layout/VerticalCurvedList"/>
    <dgm:cxn modelId="{89036438-D1B8-6D4F-9AC6-C7B409AC2685}" type="presParOf" srcId="{8C16532B-D183-7247-98BE-DE52455513BB}" destId="{C236A816-518A-3D49-A0B2-91292278AE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8CF2EA2-15F3-E344-B546-B636619CC98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BF0DAD-2A51-C440-B3D5-97560DFFBB87}">
      <dgm:prSet phldrT="[Text]"/>
      <dgm:spPr/>
      <dgm:t>
        <a:bodyPr/>
        <a:lstStyle/>
        <a:p>
          <a:r>
            <a:rPr lang="en-US" dirty="0"/>
            <a:t>R^2= 2.29</a:t>
          </a:r>
        </a:p>
      </dgm:t>
    </dgm:pt>
    <dgm:pt modelId="{BA4B2B12-9174-BB49-9FE4-EF069433B80B}" type="parTrans" cxnId="{C02B10C6-011A-CF45-A0CA-06538578400D}">
      <dgm:prSet/>
      <dgm:spPr/>
      <dgm:t>
        <a:bodyPr/>
        <a:lstStyle/>
        <a:p>
          <a:endParaRPr lang="en-US"/>
        </a:p>
      </dgm:t>
    </dgm:pt>
    <dgm:pt modelId="{2FCCC7FA-A00F-4645-AC5F-B4B8279101B5}" type="sibTrans" cxnId="{C02B10C6-011A-CF45-A0CA-06538578400D}">
      <dgm:prSet/>
      <dgm:spPr/>
      <dgm:t>
        <a:bodyPr/>
        <a:lstStyle/>
        <a:p>
          <a:endParaRPr lang="en-US"/>
        </a:p>
      </dgm:t>
    </dgm:pt>
    <dgm:pt modelId="{9C35D69A-13EE-694F-AAEE-CECCBE021608}">
      <dgm:prSet phldrT="[Text]"/>
      <dgm:spPr/>
      <dgm:t>
        <a:bodyPr/>
        <a:lstStyle/>
        <a:p>
          <a:r>
            <a:rPr lang="en-US" dirty="0"/>
            <a:t>MSE= 4.60</a:t>
          </a:r>
        </a:p>
        <a:p>
          <a:r>
            <a:rPr lang="en-US" dirty="0"/>
            <a:t>MAE= 1.22</a:t>
          </a:r>
        </a:p>
      </dgm:t>
    </dgm:pt>
    <dgm:pt modelId="{8B5878B4-ED4F-DE45-B6FC-BAC919FF7872}" type="parTrans" cxnId="{FE0F8132-AE8C-F946-9B89-1974A6BA18E4}">
      <dgm:prSet/>
      <dgm:spPr/>
      <dgm:t>
        <a:bodyPr/>
        <a:lstStyle/>
        <a:p>
          <a:endParaRPr lang="en-US"/>
        </a:p>
      </dgm:t>
    </dgm:pt>
    <dgm:pt modelId="{2B28D63B-8CA5-114F-94D8-0F6365F3B670}" type="sibTrans" cxnId="{FE0F8132-AE8C-F946-9B89-1974A6BA18E4}">
      <dgm:prSet/>
      <dgm:spPr/>
      <dgm:t>
        <a:bodyPr/>
        <a:lstStyle/>
        <a:p>
          <a:endParaRPr lang="en-US"/>
        </a:p>
      </dgm:t>
    </dgm:pt>
    <dgm:pt modelId="{9C96F775-6C8E-D140-9269-C86E5B2E73DE}" type="pres">
      <dgm:prSet presAssocID="{98CF2EA2-15F3-E344-B546-B636619CC98B}" presName="Name0" presStyleCnt="0">
        <dgm:presLayoutVars>
          <dgm:chMax val="7"/>
          <dgm:chPref val="7"/>
          <dgm:dir/>
        </dgm:presLayoutVars>
      </dgm:prSet>
      <dgm:spPr/>
    </dgm:pt>
    <dgm:pt modelId="{016D1246-AD91-5D42-AEE4-89C24EA0DEDB}" type="pres">
      <dgm:prSet presAssocID="{98CF2EA2-15F3-E344-B546-B636619CC98B}" presName="Name1" presStyleCnt="0"/>
      <dgm:spPr/>
    </dgm:pt>
    <dgm:pt modelId="{BE04AE58-5B5B-0145-8559-8B5087C6F8DD}" type="pres">
      <dgm:prSet presAssocID="{98CF2EA2-15F3-E344-B546-B636619CC98B}" presName="cycle" presStyleCnt="0"/>
      <dgm:spPr/>
    </dgm:pt>
    <dgm:pt modelId="{2B932040-789E-B840-B501-ADAE5A6A7A7B}" type="pres">
      <dgm:prSet presAssocID="{98CF2EA2-15F3-E344-B546-B636619CC98B}" presName="srcNode" presStyleLbl="node1" presStyleIdx="0" presStyleCnt="2"/>
      <dgm:spPr/>
    </dgm:pt>
    <dgm:pt modelId="{0C5FAC0B-DE7C-C647-90D5-7E234E76F542}" type="pres">
      <dgm:prSet presAssocID="{98CF2EA2-15F3-E344-B546-B636619CC98B}" presName="conn" presStyleLbl="parChTrans1D2" presStyleIdx="0" presStyleCnt="1"/>
      <dgm:spPr/>
    </dgm:pt>
    <dgm:pt modelId="{A721D04C-F49B-8E47-86D0-527590233A7B}" type="pres">
      <dgm:prSet presAssocID="{98CF2EA2-15F3-E344-B546-B636619CC98B}" presName="extraNode" presStyleLbl="node1" presStyleIdx="0" presStyleCnt="2"/>
      <dgm:spPr/>
    </dgm:pt>
    <dgm:pt modelId="{7CCB6767-BC4D-6D40-9D64-680C154D1A97}" type="pres">
      <dgm:prSet presAssocID="{98CF2EA2-15F3-E344-B546-B636619CC98B}" presName="dstNode" presStyleLbl="node1" presStyleIdx="0" presStyleCnt="2"/>
      <dgm:spPr/>
    </dgm:pt>
    <dgm:pt modelId="{A7C863FB-5AB2-9140-A2EB-A8802AA7E7C4}" type="pres">
      <dgm:prSet presAssocID="{E0BF0DAD-2A51-C440-B3D5-97560DFFBB87}" presName="text_1" presStyleLbl="node1" presStyleIdx="0" presStyleCnt="2">
        <dgm:presLayoutVars>
          <dgm:bulletEnabled val="1"/>
        </dgm:presLayoutVars>
      </dgm:prSet>
      <dgm:spPr/>
    </dgm:pt>
    <dgm:pt modelId="{8C16532B-D183-7247-98BE-DE52455513BB}" type="pres">
      <dgm:prSet presAssocID="{E0BF0DAD-2A51-C440-B3D5-97560DFFBB87}" presName="accent_1" presStyleCnt="0"/>
      <dgm:spPr/>
    </dgm:pt>
    <dgm:pt modelId="{C236A816-518A-3D49-A0B2-91292278AEFF}" type="pres">
      <dgm:prSet presAssocID="{E0BF0DAD-2A51-C440-B3D5-97560DFFBB87}" presName="accentRepeatNode" presStyleLbl="solidFgAcc1" presStyleIdx="0" presStyleCnt="2" custLinFactNeighborX="-32537" custLinFactNeighborY="-11625"/>
      <dgm:spPr/>
    </dgm:pt>
    <dgm:pt modelId="{8397A61F-B769-F941-A888-AE99ED37597A}" type="pres">
      <dgm:prSet presAssocID="{9C35D69A-13EE-694F-AAEE-CECCBE021608}" presName="text_2" presStyleLbl="node1" presStyleIdx="1" presStyleCnt="2">
        <dgm:presLayoutVars>
          <dgm:bulletEnabled val="1"/>
        </dgm:presLayoutVars>
      </dgm:prSet>
      <dgm:spPr/>
    </dgm:pt>
    <dgm:pt modelId="{143F0E6F-980A-1D4C-8FF6-BDA69C60E469}" type="pres">
      <dgm:prSet presAssocID="{9C35D69A-13EE-694F-AAEE-CECCBE021608}" presName="accent_2" presStyleCnt="0"/>
      <dgm:spPr/>
    </dgm:pt>
    <dgm:pt modelId="{CCC36D3C-58DE-684F-B24B-BB95247A1B0B}" type="pres">
      <dgm:prSet presAssocID="{9C35D69A-13EE-694F-AAEE-CECCBE021608}" presName="accentRepeatNode" presStyleLbl="solidFgAcc1" presStyleIdx="1" presStyleCnt="2"/>
      <dgm:spPr/>
    </dgm:pt>
  </dgm:ptLst>
  <dgm:cxnLst>
    <dgm:cxn modelId="{ECFA8808-240E-7946-AEE0-1FB533F05EB9}" type="presOf" srcId="{E0BF0DAD-2A51-C440-B3D5-97560DFFBB87}" destId="{A7C863FB-5AB2-9140-A2EB-A8802AA7E7C4}" srcOrd="0" destOrd="0" presId="urn:microsoft.com/office/officeart/2008/layout/VerticalCurvedList"/>
    <dgm:cxn modelId="{FE0F8132-AE8C-F946-9B89-1974A6BA18E4}" srcId="{98CF2EA2-15F3-E344-B546-B636619CC98B}" destId="{9C35D69A-13EE-694F-AAEE-CECCBE021608}" srcOrd="1" destOrd="0" parTransId="{8B5878B4-ED4F-DE45-B6FC-BAC919FF7872}" sibTransId="{2B28D63B-8CA5-114F-94D8-0F6365F3B670}"/>
    <dgm:cxn modelId="{1959AD56-A210-8743-AE96-143CFF5874E2}" type="presOf" srcId="{9C35D69A-13EE-694F-AAEE-CECCBE021608}" destId="{8397A61F-B769-F941-A888-AE99ED37597A}" srcOrd="0" destOrd="0" presId="urn:microsoft.com/office/officeart/2008/layout/VerticalCurvedList"/>
    <dgm:cxn modelId="{519DA66D-31C5-064B-97DC-1AF1B0F488AD}" type="presOf" srcId="{2FCCC7FA-A00F-4645-AC5F-B4B8279101B5}" destId="{0C5FAC0B-DE7C-C647-90D5-7E234E76F542}" srcOrd="0" destOrd="0" presId="urn:microsoft.com/office/officeart/2008/layout/VerticalCurvedList"/>
    <dgm:cxn modelId="{C02B10C6-011A-CF45-A0CA-06538578400D}" srcId="{98CF2EA2-15F3-E344-B546-B636619CC98B}" destId="{E0BF0DAD-2A51-C440-B3D5-97560DFFBB87}" srcOrd="0" destOrd="0" parTransId="{BA4B2B12-9174-BB49-9FE4-EF069433B80B}" sibTransId="{2FCCC7FA-A00F-4645-AC5F-B4B8279101B5}"/>
    <dgm:cxn modelId="{4EC349D7-CCDF-5B47-AB6C-0883CD14D471}" type="presOf" srcId="{98CF2EA2-15F3-E344-B546-B636619CC98B}" destId="{9C96F775-6C8E-D140-9269-C86E5B2E73DE}" srcOrd="0" destOrd="0" presId="urn:microsoft.com/office/officeart/2008/layout/VerticalCurvedList"/>
    <dgm:cxn modelId="{D2A8F85B-6626-DD46-8071-EF2D76449E65}" type="presParOf" srcId="{9C96F775-6C8E-D140-9269-C86E5B2E73DE}" destId="{016D1246-AD91-5D42-AEE4-89C24EA0DEDB}" srcOrd="0" destOrd="0" presId="urn:microsoft.com/office/officeart/2008/layout/VerticalCurvedList"/>
    <dgm:cxn modelId="{4CD95BF9-50E2-E34E-ADE8-8DFF7E69F254}" type="presParOf" srcId="{016D1246-AD91-5D42-AEE4-89C24EA0DEDB}" destId="{BE04AE58-5B5B-0145-8559-8B5087C6F8DD}" srcOrd="0" destOrd="0" presId="urn:microsoft.com/office/officeart/2008/layout/VerticalCurvedList"/>
    <dgm:cxn modelId="{31B8F703-BE1C-B543-B308-49A417E04FBA}" type="presParOf" srcId="{BE04AE58-5B5B-0145-8559-8B5087C6F8DD}" destId="{2B932040-789E-B840-B501-ADAE5A6A7A7B}" srcOrd="0" destOrd="0" presId="urn:microsoft.com/office/officeart/2008/layout/VerticalCurvedList"/>
    <dgm:cxn modelId="{7987B740-BDEC-E24B-9FAF-943B17BC6DC3}" type="presParOf" srcId="{BE04AE58-5B5B-0145-8559-8B5087C6F8DD}" destId="{0C5FAC0B-DE7C-C647-90D5-7E234E76F542}" srcOrd="1" destOrd="0" presId="urn:microsoft.com/office/officeart/2008/layout/VerticalCurvedList"/>
    <dgm:cxn modelId="{8F5F7F3F-EE32-A041-8FFF-5B7EA4FFAE19}" type="presParOf" srcId="{BE04AE58-5B5B-0145-8559-8B5087C6F8DD}" destId="{A721D04C-F49B-8E47-86D0-527590233A7B}" srcOrd="2" destOrd="0" presId="urn:microsoft.com/office/officeart/2008/layout/VerticalCurvedList"/>
    <dgm:cxn modelId="{0BFEED7A-AA8D-0F4A-B5FD-7D1FFDF915A7}" type="presParOf" srcId="{BE04AE58-5B5B-0145-8559-8B5087C6F8DD}" destId="{7CCB6767-BC4D-6D40-9D64-680C154D1A97}" srcOrd="3" destOrd="0" presId="urn:microsoft.com/office/officeart/2008/layout/VerticalCurvedList"/>
    <dgm:cxn modelId="{8802A20F-0316-934A-95DD-F86F3CF0C445}" type="presParOf" srcId="{016D1246-AD91-5D42-AEE4-89C24EA0DEDB}" destId="{A7C863FB-5AB2-9140-A2EB-A8802AA7E7C4}" srcOrd="1" destOrd="0" presId="urn:microsoft.com/office/officeart/2008/layout/VerticalCurvedList"/>
    <dgm:cxn modelId="{00356D26-3461-8D4C-801F-CAE443CB8632}" type="presParOf" srcId="{016D1246-AD91-5D42-AEE4-89C24EA0DEDB}" destId="{8C16532B-D183-7247-98BE-DE52455513BB}" srcOrd="2" destOrd="0" presId="urn:microsoft.com/office/officeart/2008/layout/VerticalCurvedList"/>
    <dgm:cxn modelId="{89036438-D1B8-6D4F-9AC6-C7B409AC2685}" type="presParOf" srcId="{8C16532B-D183-7247-98BE-DE52455513BB}" destId="{C236A816-518A-3D49-A0B2-91292278AEFF}" srcOrd="0" destOrd="0" presId="urn:microsoft.com/office/officeart/2008/layout/VerticalCurvedList"/>
    <dgm:cxn modelId="{F6C9D987-62AA-9B4E-BB9B-119B3895F126}" type="presParOf" srcId="{016D1246-AD91-5D42-AEE4-89C24EA0DEDB}" destId="{8397A61F-B769-F941-A888-AE99ED37597A}" srcOrd="3" destOrd="0" presId="urn:microsoft.com/office/officeart/2008/layout/VerticalCurvedList"/>
    <dgm:cxn modelId="{4753C31B-29BB-3A47-877E-76D7F863464A}" type="presParOf" srcId="{016D1246-AD91-5D42-AEE4-89C24EA0DEDB}" destId="{143F0E6F-980A-1D4C-8FF6-BDA69C60E469}" srcOrd="4" destOrd="0" presId="urn:microsoft.com/office/officeart/2008/layout/VerticalCurvedList"/>
    <dgm:cxn modelId="{B219E7FA-27DE-0841-8167-B6E5B4BE0E84}" type="presParOf" srcId="{143F0E6F-980A-1D4C-8FF6-BDA69C60E469}" destId="{CCC36D3C-58DE-684F-B24B-BB95247A1B0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E00CA2F-6169-E445-A380-6AF29CAB2296}" type="doc">
      <dgm:prSet loTypeId="urn:microsoft.com/office/officeart/2005/8/layout/hierarchy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85838F-24AA-6044-9550-6CC326187E24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77DBA52E-9B83-C242-9FE1-B52198D2BDAF}" type="parTrans" cxnId="{E2971098-9957-E34D-8AEB-31A0CA718532}">
      <dgm:prSet/>
      <dgm:spPr/>
      <dgm:t>
        <a:bodyPr/>
        <a:lstStyle/>
        <a:p>
          <a:endParaRPr lang="en-US"/>
        </a:p>
      </dgm:t>
    </dgm:pt>
    <dgm:pt modelId="{183BCA7D-EAE1-5C4C-BAB3-A9FDE25AEF55}" type="sibTrans" cxnId="{E2971098-9957-E34D-8AEB-31A0CA718532}">
      <dgm:prSet/>
      <dgm:spPr/>
      <dgm:t>
        <a:bodyPr/>
        <a:lstStyle/>
        <a:p>
          <a:endParaRPr lang="en-US"/>
        </a:p>
      </dgm:t>
    </dgm:pt>
    <dgm:pt modelId="{A9DA59FE-F773-5142-A8A6-B196B9F62B62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/>
            <a:t>EDA</a:t>
          </a:r>
        </a:p>
      </dgm:t>
    </dgm:pt>
    <dgm:pt modelId="{F63933B5-4198-E44D-A35F-2D2CDB6C6FED}" type="parTrans" cxnId="{E80B6829-4CF9-4040-90C0-448CEEA33BD1}">
      <dgm:prSet/>
      <dgm:spPr/>
      <dgm:t>
        <a:bodyPr/>
        <a:lstStyle/>
        <a:p>
          <a:endParaRPr lang="en-US"/>
        </a:p>
      </dgm:t>
    </dgm:pt>
    <dgm:pt modelId="{418E6052-0EAD-3241-89C0-2F2FA1578106}" type="sibTrans" cxnId="{E80B6829-4CF9-4040-90C0-448CEEA33BD1}">
      <dgm:prSet/>
      <dgm:spPr/>
      <dgm:t>
        <a:bodyPr/>
        <a:lstStyle/>
        <a:p>
          <a:endParaRPr lang="en-US"/>
        </a:p>
      </dgm:t>
    </dgm:pt>
    <dgm:pt modelId="{D1D4C11B-8165-B949-9AB5-ED879C01D4E0}">
      <dgm:prSet phldrT="[Text]"/>
      <dgm:spPr>
        <a:solidFill>
          <a:srgbClr val="C00000">
            <a:alpha val="90000"/>
          </a:srgbClr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9E936C16-61F2-1344-AAD4-85D5EF11EC44}" type="parTrans" cxnId="{5BA08847-0D95-F24D-8308-CD5BE98935AB}">
      <dgm:prSet/>
      <dgm:spPr/>
      <dgm:t>
        <a:bodyPr/>
        <a:lstStyle/>
        <a:p>
          <a:endParaRPr lang="en-US"/>
        </a:p>
      </dgm:t>
    </dgm:pt>
    <dgm:pt modelId="{AC7A244F-7CC9-8A45-B6EB-C87F9D589243}" type="sibTrans" cxnId="{5BA08847-0D95-F24D-8308-CD5BE98935AB}">
      <dgm:prSet/>
      <dgm:spPr/>
      <dgm:t>
        <a:bodyPr/>
        <a:lstStyle/>
        <a:p>
          <a:endParaRPr lang="en-US"/>
        </a:p>
      </dgm:t>
    </dgm:pt>
    <dgm:pt modelId="{13EA351F-0D64-BF42-97CE-B92E30F35F30}" type="pres">
      <dgm:prSet presAssocID="{9E00CA2F-6169-E445-A380-6AF29CAB229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49120D-17FB-CC4C-A880-51963E173AA3}" type="pres">
      <dgm:prSet presAssocID="{9E85838F-24AA-6044-9550-6CC326187E24}" presName="root" presStyleCnt="0"/>
      <dgm:spPr/>
    </dgm:pt>
    <dgm:pt modelId="{F2708798-82BE-5847-A3FC-38F6853CFE55}" type="pres">
      <dgm:prSet presAssocID="{9E85838F-24AA-6044-9550-6CC326187E24}" presName="rootComposite" presStyleCnt="0"/>
      <dgm:spPr/>
    </dgm:pt>
    <dgm:pt modelId="{B83D2E4C-1FC5-F844-9572-40B3D4504090}" type="pres">
      <dgm:prSet presAssocID="{9E85838F-24AA-6044-9550-6CC326187E24}" presName="rootText" presStyleLbl="node1" presStyleIdx="0" presStyleCnt="1" custScaleX="55220" custScaleY="92904" custLinFactNeighborX="-35476" custLinFactNeighborY="-46"/>
      <dgm:spPr/>
    </dgm:pt>
    <dgm:pt modelId="{5340CECF-2BE3-C54A-AD91-6D8F44AE904F}" type="pres">
      <dgm:prSet presAssocID="{9E85838F-24AA-6044-9550-6CC326187E24}" presName="rootConnector" presStyleLbl="node1" presStyleIdx="0" presStyleCnt="1"/>
      <dgm:spPr/>
    </dgm:pt>
    <dgm:pt modelId="{A191EE8F-36F5-6347-8D51-D9D508961BB7}" type="pres">
      <dgm:prSet presAssocID="{9E85838F-24AA-6044-9550-6CC326187E24}" presName="childShape" presStyleCnt="0"/>
      <dgm:spPr/>
    </dgm:pt>
    <dgm:pt modelId="{BD2F167B-DC86-224F-805E-F35FA0BA9142}" type="pres">
      <dgm:prSet presAssocID="{F63933B5-4198-E44D-A35F-2D2CDB6C6FED}" presName="Name13" presStyleLbl="parChTrans1D2" presStyleIdx="0" presStyleCnt="2"/>
      <dgm:spPr/>
    </dgm:pt>
    <dgm:pt modelId="{955BDB21-F453-C04C-83C1-AFD35436810E}" type="pres">
      <dgm:prSet presAssocID="{A9DA59FE-F773-5142-A8A6-B196B9F62B62}" presName="childText" presStyleLbl="bgAcc1" presStyleIdx="0" presStyleCnt="2" custScaleX="63994" custLinFactNeighborX="-65434" custLinFactNeighborY="8244">
        <dgm:presLayoutVars>
          <dgm:bulletEnabled val="1"/>
        </dgm:presLayoutVars>
      </dgm:prSet>
      <dgm:spPr/>
    </dgm:pt>
    <dgm:pt modelId="{BDF70960-F4BA-DC4C-9AB6-380AB1ACF454}" type="pres">
      <dgm:prSet presAssocID="{9E936C16-61F2-1344-AAD4-85D5EF11EC44}" presName="Name13" presStyleLbl="parChTrans1D2" presStyleIdx="1" presStyleCnt="2"/>
      <dgm:spPr/>
    </dgm:pt>
    <dgm:pt modelId="{472DC869-1EC2-4E40-A3B2-8AC5645FE321}" type="pres">
      <dgm:prSet presAssocID="{D1D4C11B-8165-B949-9AB5-ED879C01D4E0}" presName="childText" presStyleLbl="bgAcc1" presStyleIdx="1" presStyleCnt="2" custScaleX="77786" custLinFactNeighborX="36919" custLinFactNeighborY="-27962">
        <dgm:presLayoutVars>
          <dgm:bulletEnabled val="1"/>
        </dgm:presLayoutVars>
      </dgm:prSet>
      <dgm:spPr/>
    </dgm:pt>
  </dgm:ptLst>
  <dgm:cxnLst>
    <dgm:cxn modelId="{CCBFA20F-159E-3546-A1ED-ACAC010229AB}" type="presOf" srcId="{9E936C16-61F2-1344-AAD4-85D5EF11EC44}" destId="{BDF70960-F4BA-DC4C-9AB6-380AB1ACF454}" srcOrd="0" destOrd="0" presId="urn:microsoft.com/office/officeart/2005/8/layout/hierarchy3"/>
    <dgm:cxn modelId="{E80B6829-4CF9-4040-90C0-448CEEA33BD1}" srcId="{9E85838F-24AA-6044-9550-6CC326187E24}" destId="{A9DA59FE-F773-5142-A8A6-B196B9F62B62}" srcOrd="0" destOrd="0" parTransId="{F63933B5-4198-E44D-A35F-2D2CDB6C6FED}" sibTransId="{418E6052-0EAD-3241-89C0-2F2FA1578106}"/>
    <dgm:cxn modelId="{71AEEB3B-450A-F944-B8C4-37305136BDA4}" type="presOf" srcId="{A9DA59FE-F773-5142-A8A6-B196B9F62B62}" destId="{955BDB21-F453-C04C-83C1-AFD35436810E}" srcOrd="0" destOrd="0" presId="urn:microsoft.com/office/officeart/2005/8/layout/hierarchy3"/>
    <dgm:cxn modelId="{5BA08847-0D95-F24D-8308-CD5BE98935AB}" srcId="{9E85838F-24AA-6044-9550-6CC326187E24}" destId="{D1D4C11B-8165-B949-9AB5-ED879C01D4E0}" srcOrd="1" destOrd="0" parTransId="{9E936C16-61F2-1344-AAD4-85D5EF11EC44}" sibTransId="{AC7A244F-7CC9-8A45-B6EB-C87F9D589243}"/>
    <dgm:cxn modelId="{7A0A784C-79ED-9D4E-81FA-1A118445DB78}" type="presOf" srcId="{D1D4C11B-8165-B949-9AB5-ED879C01D4E0}" destId="{472DC869-1EC2-4E40-A3B2-8AC5645FE321}" srcOrd="0" destOrd="0" presId="urn:microsoft.com/office/officeart/2005/8/layout/hierarchy3"/>
    <dgm:cxn modelId="{EBBE8460-EEB7-D447-A372-7314EE420F4D}" type="presOf" srcId="{9E85838F-24AA-6044-9550-6CC326187E24}" destId="{B83D2E4C-1FC5-F844-9572-40B3D4504090}" srcOrd="0" destOrd="0" presId="urn:microsoft.com/office/officeart/2005/8/layout/hierarchy3"/>
    <dgm:cxn modelId="{C298EE75-2A41-3F4C-9904-8991A0DE36FF}" type="presOf" srcId="{F63933B5-4198-E44D-A35F-2D2CDB6C6FED}" destId="{BD2F167B-DC86-224F-805E-F35FA0BA9142}" srcOrd="0" destOrd="0" presId="urn:microsoft.com/office/officeart/2005/8/layout/hierarchy3"/>
    <dgm:cxn modelId="{E2971098-9957-E34D-8AEB-31A0CA718532}" srcId="{9E00CA2F-6169-E445-A380-6AF29CAB2296}" destId="{9E85838F-24AA-6044-9550-6CC326187E24}" srcOrd="0" destOrd="0" parTransId="{77DBA52E-9B83-C242-9FE1-B52198D2BDAF}" sibTransId="{183BCA7D-EAE1-5C4C-BAB3-A9FDE25AEF55}"/>
    <dgm:cxn modelId="{A6D4569C-2508-9440-AA48-72A97CA44407}" type="presOf" srcId="{9E00CA2F-6169-E445-A380-6AF29CAB2296}" destId="{13EA351F-0D64-BF42-97CE-B92E30F35F30}" srcOrd="0" destOrd="0" presId="urn:microsoft.com/office/officeart/2005/8/layout/hierarchy3"/>
    <dgm:cxn modelId="{1AA360F8-B813-AB4F-8D76-B5E64707821A}" type="presOf" srcId="{9E85838F-24AA-6044-9550-6CC326187E24}" destId="{5340CECF-2BE3-C54A-AD91-6D8F44AE904F}" srcOrd="1" destOrd="0" presId="urn:microsoft.com/office/officeart/2005/8/layout/hierarchy3"/>
    <dgm:cxn modelId="{C17CD1ED-6CC7-F445-8089-8C0B4A62EA53}" type="presParOf" srcId="{13EA351F-0D64-BF42-97CE-B92E30F35F30}" destId="{8549120D-17FB-CC4C-A880-51963E173AA3}" srcOrd="0" destOrd="0" presId="urn:microsoft.com/office/officeart/2005/8/layout/hierarchy3"/>
    <dgm:cxn modelId="{EAC33747-C5AD-A949-9549-7F786CF2D558}" type="presParOf" srcId="{8549120D-17FB-CC4C-A880-51963E173AA3}" destId="{F2708798-82BE-5847-A3FC-38F6853CFE55}" srcOrd="0" destOrd="0" presId="urn:microsoft.com/office/officeart/2005/8/layout/hierarchy3"/>
    <dgm:cxn modelId="{936484E4-7A89-E844-8C3F-38CDA88E00EA}" type="presParOf" srcId="{F2708798-82BE-5847-A3FC-38F6853CFE55}" destId="{B83D2E4C-1FC5-F844-9572-40B3D4504090}" srcOrd="0" destOrd="0" presId="urn:microsoft.com/office/officeart/2005/8/layout/hierarchy3"/>
    <dgm:cxn modelId="{21C8E756-EB68-DD42-B255-0E11A6B1961F}" type="presParOf" srcId="{F2708798-82BE-5847-A3FC-38F6853CFE55}" destId="{5340CECF-2BE3-C54A-AD91-6D8F44AE904F}" srcOrd="1" destOrd="0" presId="urn:microsoft.com/office/officeart/2005/8/layout/hierarchy3"/>
    <dgm:cxn modelId="{B5E516C3-9CCC-D144-84DD-B50BA9E2DC7F}" type="presParOf" srcId="{8549120D-17FB-CC4C-A880-51963E173AA3}" destId="{A191EE8F-36F5-6347-8D51-D9D508961BB7}" srcOrd="1" destOrd="0" presId="urn:microsoft.com/office/officeart/2005/8/layout/hierarchy3"/>
    <dgm:cxn modelId="{330DEA5C-BBC9-4A4A-BD91-772F442C8592}" type="presParOf" srcId="{A191EE8F-36F5-6347-8D51-D9D508961BB7}" destId="{BD2F167B-DC86-224F-805E-F35FA0BA9142}" srcOrd="0" destOrd="0" presId="urn:microsoft.com/office/officeart/2005/8/layout/hierarchy3"/>
    <dgm:cxn modelId="{2E801492-42C1-A44E-9BE2-9110CBF2A0D2}" type="presParOf" srcId="{A191EE8F-36F5-6347-8D51-D9D508961BB7}" destId="{955BDB21-F453-C04C-83C1-AFD35436810E}" srcOrd="1" destOrd="0" presId="urn:microsoft.com/office/officeart/2005/8/layout/hierarchy3"/>
    <dgm:cxn modelId="{079263F8-A456-ED48-B506-C096F4DB2155}" type="presParOf" srcId="{A191EE8F-36F5-6347-8D51-D9D508961BB7}" destId="{BDF70960-F4BA-DC4C-9AB6-380AB1ACF454}" srcOrd="2" destOrd="0" presId="urn:microsoft.com/office/officeart/2005/8/layout/hierarchy3"/>
    <dgm:cxn modelId="{BC151057-0293-5D4D-8A73-E39DA0255468}" type="presParOf" srcId="{A191EE8F-36F5-6347-8D51-D9D508961BB7}" destId="{472DC869-1EC2-4E40-A3B2-8AC5645FE32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8CF2EA2-15F3-E344-B546-B636619CC98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BF0DAD-2A51-C440-B3D5-97560DFFBB87}">
      <dgm:prSet phldrT="[Text]"/>
      <dgm:spPr/>
      <dgm:t>
        <a:bodyPr/>
        <a:lstStyle/>
        <a:p>
          <a:r>
            <a:rPr lang="en-US" dirty="0"/>
            <a:t>Simple Linear Regression with select features</a:t>
          </a:r>
        </a:p>
      </dgm:t>
    </dgm:pt>
    <dgm:pt modelId="{BA4B2B12-9174-BB49-9FE4-EF069433B80B}" type="parTrans" cxnId="{C02B10C6-011A-CF45-A0CA-06538578400D}">
      <dgm:prSet/>
      <dgm:spPr/>
      <dgm:t>
        <a:bodyPr/>
        <a:lstStyle/>
        <a:p>
          <a:endParaRPr lang="en-US"/>
        </a:p>
      </dgm:t>
    </dgm:pt>
    <dgm:pt modelId="{2FCCC7FA-A00F-4645-AC5F-B4B8279101B5}" type="sibTrans" cxnId="{C02B10C6-011A-CF45-A0CA-06538578400D}">
      <dgm:prSet/>
      <dgm:spPr/>
      <dgm:t>
        <a:bodyPr/>
        <a:lstStyle/>
        <a:p>
          <a:endParaRPr lang="en-US"/>
        </a:p>
      </dgm:t>
    </dgm:pt>
    <dgm:pt modelId="{9C96F775-6C8E-D140-9269-C86E5B2E73DE}" type="pres">
      <dgm:prSet presAssocID="{98CF2EA2-15F3-E344-B546-B636619CC98B}" presName="Name0" presStyleCnt="0">
        <dgm:presLayoutVars>
          <dgm:chMax val="7"/>
          <dgm:chPref val="7"/>
          <dgm:dir/>
        </dgm:presLayoutVars>
      </dgm:prSet>
      <dgm:spPr/>
    </dgm:pt>
    <dgm:pt modelId="{016D1246-AD91-5D42-AEE4-89C24EA0DEDB}" type="pres">
      <dgm:prSet presAssocID="{98CF2EA2-15F3-E344-B546-B636619CC98B}" presName="Name1" presStyleCnt="0"/>
      <dgm:spPr/>
    </dgm:pt>
    <dgm:pt modelId="{BE04AE58-5B5B-0145-8559-8B5087C6F8DD}" type="pres">
      <dgm:prSet presAssocID="{98CF2EA2-15F3-E344-B546-B636619CC98B}" presName="cycle" presStyleCnt="0"/>
      <dgm:spPr/>
    </dgm:pt>
    <dgm:pt modelId="{2B932040-789E-B840-B501-ADAE5A6A7A7B}" type="pres">
      <dgm:prSet presAssocID="{98CF2EA2-15F3-E344-B546-B636619CC98B}" presName="srcNode" presStyleLbl="node1" presStyleIdx="0" presStyleCnt="1"/>
      <dgm:spPr/>
    </dgm:pt>
    <dgm:pt modelId="{0C5FAC0B-DE7C-C647-90D5-7E234E76F542}" type="pres">
      <dgm:prSet presAssocID="{98CF2EA2-15F3-E344-B546-B636619CC98B}" presName="conn" presStyleLbl="parChTrans1D2" presStyleIdx="0" presStyleCnt="1"/>
      <dgm:spPr/>
    </dgm:pt>
    <dgm:pt modelId="{A721D04C-F49B-8E47-86D0-527590233A7B}" type="pres">
      <dgm:prSet presAssocID="{98CF2EA2-15F3-E344-B546-B636619CC98B}" presName="extraNode" presStyleLbl="node1" presStyleIdx="0" presStyleCnt="1"/>
      <dgm:spPr/>
    </dgm:pt>
    <dgm:pt modelId="{7CCB6767-BC4D-6D40-9D64-680C154D1A97}" type="pres">
      <dgm:prSet presAssocID="{98CF2EA2-15F3-E344-B546-B636619CC98B}" presName="dstNode" presStyleLbl="node1" presStyleIdx="0" presStyleCnt="1"/>
      <dgm:spPr/>
    </dgm:pt>
    <dgm:pt modelId="{A7C863FB-5AB2-9140-A2EB-A8802AA7E7C4}" type="pres">
      <dgm:prSet presAssocID="{E0BF0DAD-2A51-C440-B3D5-97560DFFBB87}" presName="text_1" presStyleLbl="node1" presStyleIdx="0" presStyleCnt="1" custLinFactNeighborX="5750" custLinFactNeighborY="-3437">
        <dgm:presLayoutVars>
          <dgm:bulletEnabled val="1"/>
        </dgm:presLayoutVars>
      </dgm:prSet>
      <dgm:spPr/>
    </dgm:pt>
    <dgm:pt modelId="{8C16532B-D183-7247-98BE-DE52455513BB}" type="pres">
      <dgm:prSet presAssocID="{E0BF0DAD-2A51-C440-B3D5-97560DFFBB87}" presName="accent_1" presStyleCnt="0"/>
      <dgm:spPr/>
    </dgm:pt>
    <dgm:pt modelId="{C236A816-518A-3D49-A0B2-91292278AEFF}" type="pres">
      <dgm:prSet presAssocID="{E0BF0DAD-2A51-C440-B3D5-97560DFFBB87}" presName="accentRepeatNode" presStyleLbl="solidFgAcc1" presStyleIdx="0" presStyleCnt="1"/>
      <dgm:spPr/>
    </dgm:pt>
  </dgm:ptLst>
  <dgm:cxnLst>
    <dgm:cxn modelId="{ECFA8808-240E-7946-AEE0-1FB533F05EB9}" type="presOf" srcId="{E0BF0DAD-2A51-C440-B3D5-97560DFFBB87}" destId="{A7C863FB-5AB2-9140-A2EB-A8802AA7E7C4}" srcOrd="0" destOrd="0" presId="urn:microsoft.com/office/officeart/2008/layout/VerticalCurvedList"/>
    <dgm:cxn modelId="{519DA66D-31C5-064B-97DC-1AF1B0F488AD}" type="presOf" srcId="{2FCCC7FA-A00F-4645-AC5F-B4B8279101B5}" destId="{0C5FAC0B-DE7C-C647-90D5-7E234E76F542}" srcOrd="0" destOrd="0" presId="urn:microsoft.com/office/officeart/2008/layout/VerticalCurvedList"/>
    <dgm:cxn modelId="{C02B10C6-011A-CF45-A0CA-06538578400D}" srcId="{98CF2EA2-15F3-E344-B546-B636619CC98B}" destId="{E0BF0DAD-2A51-C440-B3D5-97560DFFBB87}" srcOrd="0" destOrd="0" parTransId="{BA4B2B12-9174-BB49-9FE4-EF069433B80B}" sibTransId="{2FCCC7FA-A00F-4645-AC5F-B4B8279101B5}"/>
    <dgm:cxn modelId="{4EC349D7-CCDF-5B47-AB6C-0883CD14D471}" type="presOf" srcId="{98CF2EA2-15F3-E344-B546-B636619CC98B}" destId="{9C96F775-6C8E-D140-9269-C86E5B2E73DE}" srcOrd="0" destOrd="0" presId="urn:microsoft.com/office/officeart/2008/layout/VerticalCurvedList"/>
    <dgm:cxn modelId="{D2A8F85B-6626-DD46-8071-EF2D76449E65}" type="presParOf" srcId="{9C96F775-6C8E-D140-9269-C86E5B2E73DE}" destId="{016D1246-AD91-5D42-AEE4-89C24EA0DEDB}" srcOrd="0" destOrd="0" presId="urn:microsoft.com/office/officeart/2008/layout/VerticalCurvedList"/>
    <dgm:cxn modelId="{4CD95BF9-50E2-E34E-ADE8-8DFF7E69F254}" type="presParOf" srcId="{016D1246-AD91-5D42-AEE4-89C24EA0DEDB}" destId="{BE04AE58-5B5B-0145-8559-8B5087C6F8DD}" srcOrd="0" destOrd="0" presId="urn:microsoft.com/office/officeart/2008/layout/VerticalCurvedList"/>
    <dgm:cxn modelId="{31B8F703-BE1C-B543-B308-49A417E04FBA}" type="presParOf" srcId="{BE04AE58-5B5B-0145-8559-8B5087C6F8DD}" destId="{2B932040-789E-B840-B501-ADAE5A6A7A7B}" srcOrd="0" destOrd="0" presId="urn:microsoft.com/office/officeart/2008/layout/VerticalCurvedList"/>
    <dgm:cxn modelId="{7987B740-BDEC-E24B-9FAF-943B17BC6DC3}" type="presParOf" srcId="{BE04AE58-5B5B-0145-8559-8B5087C6F8DD}" destId="{0C5FAC0B-DE7C-C647-90D5-7E234E76F542}" srcOrd="1" destOrd="0" presId="urn:microsoft.com/office/officeart/2008/layout/VerticalCurvedList"/>
    <dgm:cxn modelId="{8F5F7F3F-EE32-A041-8FFF-5B7EA4FFAE19}" type="presParOf" srcId="{BE04AE58-5B5B-0145-8559-8B5087C6F8DD}" destId="{A721D04C-F49B-8E47-86D0-527590233A7B}" srcOrd="2" destOrd="0" presId="urn:microsoft.com/office/officeart/2008/layout/VerticalCurvedList"/>
    <dgm:cxn modelId="{0BFEED7A-AA8D-0F4A-B5FD-7D1FFDF915A7}" type="presParOf" srcId="{BE04AE58-5B5B-0145-8559-8B5087C6F8DD}" destId="{7CCB6767-BC4D-6D40-9D64-680C154D1A97}" srcOrd="3" destOrd="0" presId="urn:microsoft.com/office/officeart/2008/layout/VerticalCurvedList"/>
    <dgm:cxn modelId="{8802A20F-0316-934A-95DD-F86F3CF0C445}" type="presParOf" srcId="{016D1246-AD91-5D42-AEE4-89C24EA0DEDB}" destId="{A7C863FB-5AB2-9140-A2EB-A8802AA7E7C4}" srcOrd="1" destOrd="0" presId="urn:microsoft.com/office/officeart/2008/layout/VerticalCurvedList"/>
    <dgm:cxn modelId="{00356D26-3461-8D4C-801F-CAE443CB8632}" type="presParOf" srcId="{016D1246-AD91-5D42-AEE4-89C24EA0DEDB}" destId="{8C16532B-D183-7247-98BE-DE52455513BB}" srcOrd="2" destOrd="0" presId="urn:microsoft.com/office/officeart/2008/layout/VerticalCurvedList"/>
    <dgm:cxn modelId="{89036438-D1B8-6D4F-9AC6-C7B409AC2685}" type="presParOf" srcId="{8C16532B-D183-7247-98BE-DE52455513BB}" destId="{C236A816-518A-3D49-A0B2-91292278AE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DB179F6-6BD9-644D-886A-0CF0E4C51DCE}" type="doc">
      <dgm:prSet loTypeId="urn:microsoft.com/office/officeart/2005/8/layout/default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453AA0-32A9-634F-8A23-E76615F30BE2}">
      <dgm:prSet phldrT="[Text]"/>
      <dgm:spPr/>
      <dgm:t>
        <a:bodyPr/>
        <a:lstStyle/>
        <a:p>
          <a:r>
            <a:rPr lang="en-US" dirty="0"/>
            <a:t>Degree2 poly </a:t>
          </a:r>
        </a:p>
      </dgm:t>
    </dgm:pt>
    <dgm:pt modelId="{E21B5DE6-0F25-2C42-B2F5-439850495A34}" type="parTrans" cxnId="{4BFDF027-2BDB-E741-AA93-AEF8A1070F2D}">
      <dgm:prSet/>
      <dgm:spPr/>
      <dgm:t>
        <a:bodyPr/>
        <a:lstStyle/>
        <a:p>
          <a:endParaRPr lang="en-US"/>
        </a:p>
      </dgm:t>
    </dgm:pt>
    <dgm:pt modelId="{EB25A825-5D4C-F34B-B444-EB66B0900524}" type="sibTrans" cxnId="{4BFDF027-2BDB-E741-AA93-AEF8A1070F2D}">
      <dgm:prSet/>
      <dgm:spPr/>
      <dgm:t>
        <a:bodyPr/>
        <a:lstStyle/>
        <a:p>
          <a:endParaRPr lang="en-US"/>
        </a:p>
      </dgm:t>
    </dgm:pt>
    <dgm:pt modelId="{2C8FB3C5-2D59-4343-A5C1-8C8093A95BC7}">
      <dgm:prSet phldrT="[Text]"/>
      <dgm:spPr/>
      <dgm:t>
        <a:bodyPr/>
        <a:lstStyle/>
        <a:p>
          <a:r>
            <a:rPr lang="en-US" dirty="0"/>
            <a:t>TR_R^2=.60</a:t>
          </a:r>
        </a:p>
      </dgm:t>
    </dgm:pt>
    <dgm:pt modelId="{29878775-8CCE-0142-B305-950B7470059E}" type="parTrans" cxnId="{6FD356C1-4991-9A4A-9675-280DBF8249F2}">
      <dgm:prSet/>
      <dgm:spPr/>
      <dgm:t>
        <a:bodyPr/>
        <a:lstStyle/>
        <a:p>
          <a:endParaRPr lang="en-US"/>
        </a:p>
      </dgm:t>
    </dgm:pt>
    <dgm:pt modelId="{DF6AC9CD-5619-A740-ACFE-5D833DF825D1}" type="sibTrans" cxnId="{6FD356C1-4991-9A4A-9675-280DBF8249F2}">
      <dgm:prSet/>
      <dgm:spPr/>
      <dgm:t>
        <a:bodyPr/>
        <a:lstStyle/>
        <a:p>
          <a:endParaRPr lang="en-US"/>
        </a:p>
      </dgm:t>
    </dgm:pt>
    <dgm:pt modelId="{78EDBBA5-8BE5-F94C-8E1F-5F59163B5A86}">
      <dgm:prSet phldrT="[Text]"/>
      <dgm:spPr/>
      <dgm:t>
        <a:bodyPr/>
        <a:lstStyle/>
        <a:p>
          <a:r>
            <a:rPr lang="en-US" dirty="0"/>
            <a:t>Val_R^2 =-0.3 </a:t>
          </a:r>
        </a:p>
      </dgm:t>
    </dgm:pt>
    <dgm:pt modelId="{82FDC3AC-78B7-D347-B9FA-AB43F6DF177A}" type="parTrans" cxnId="{868A0794-EB8D-F440-B843-52BDF7FDE12C}">
      <dgm:prSet/>
      <dgm:spPr/>
      <dgm:t>
        <a:bodyPr/>
        <a:lstStyle/>
        <a:p>
          <a:endParaRPr lang="en-US"/>
        </a:p>
      </dgm:t>
    </dgm:pt>
    <dgm:pt modelId="{FE034499-21E6-B54A-96EA-85F8F462462B}" type="sibTrans" cxnId="{868A0794-EB8D-F440-B843-52BDF7FDE12C}">
      <dgm:prSet/>
      <dgm:spPr/>
      <dgm:t>
        <a:bodyPr/>
        <a:lstStyle/>
        <a:p>
          <a:endParaRPr lang="en-US"/>
        </a:p>
      </dgm:t>
    </dgm:pt>
    <dgm:pt modelId="{49EF2BAD-D056-9948-909B-2A12ED35643F}">
      <dgm:prSet phldrT="[Text]" phldr="1"/>
      <dgm:spPr/>
      <dgm:t>
        <a:bodyPr/>
        <a:lstStyle/>
        <a:p>
          <a:endParaRPr lang="en-US" dirty="0"/>
        </a:p>
      </dgm:t>
    </dgm:pt>
    <dgm:pt modelId="{40309E5F-3F8C-CF4D-B9DC-F893F99A954E}" type="parTrans" cxnId="{FECA785D-EEF7-8C4D-83CA-67527B6A8C5E}">
      <dgm:prSet/>
      <dgm:spPr/>
      <dgm:t>
        <a:bodyPr/>
        <a:lstStyle/>
        <a:p>
          <a:endParaRPr lang="en-US"/>
        </a:p>
      </dgm:t>
    </dgm:pt>
    <dgm:pt modelId="{638FE898-CDF7-7F49-8251-BF0BB011371B}" type="sibTrans" cxnId="{FECA785D-EEF7-8C4D-83CA-67527B6A8C5E}">
      <dgm:prSet/>
      <dgm:spPr/>
      <dgm:t>
        <a:bodyPr/>
        <a:lstStyle/>
        <a:p>
          <a:endParaRPr lang="en-US"/>
        </a:p>
      </dgm:t>
    </dgm:pt>
    <dgm:pt modelId="{203DD2AC-D4AF-9147-AB19-3B412187C759}">
      <dgm:prSet phldrT="[Text]"/>
      <dgm:spPr/>
      <dgm:t>
        <a:bodyPr/>
        <a:lstStyle/>
        <a:p>
          <a:r>
            <a:rPr lang="en-US" dirty="0"/>
            <a:t>Regularization</a:t>
          </a:r>
        </a:p>
        <a:p>
          <a:r>
            <a:rPr lang="en-US" dirty="0"/>
            <a:t>(LASSO)</a:t>
          </a:r>
        </a:p>
      </dgm:t>
    </dgm:pt>
    <dgm:pt modelId="{57492F55-59AD-014E-B191-C84A8FAFF5EA}" type="parTrans" cxnId="{AE2F5888-5A19-5649-A720-5B954007F3CB}">
      <dgm:prSet/>
      <dgm:spPr/>
      <dgm:t>
        <a:bodyPr/>
        <a:lstStyle/>
        <a:p>
          <a:endParaRPr lang="en-US"/>
        </a:p>
      </dgm:t>
    </dgm:pt>
    <dgm:pt modelId="{2E098707-A329-FE43-99FB-3605D1F75796}" type="sibTrans" cxnId="{AE2F5888-5A19-5649-A720-5B954007F3CB}">
      <dgm:prSet/>
      <dgm:spPr/>
      <dgm:t>
        <a:bodyPr/>
        <a:lstStyle/>
        <a:p>
          <a:endParaRPr lang="en-US"/>
        </a:p>
      </dgm:t>
    </dgm:pt>
    <dgm:pt modelId="{D1E4558A-6354-5F4E-945D-287B36F4A79B}">
      <dgm:prSet phldrT="[Text]" phldr="1"/>
      <dgm:spPr/>
      <dgm:t>
        <a:bodyPr/>
        <a:lstStyle/>
        <a:p>
          <a:endParaRPr lang="en-US" dirty="0"/>
        </a:p>
      </dgm:t>
    </dgm:pt>
    <dgm:pt modelId="{F18EDA60-064A-DF4A-AA78-EB94F05AB9BF}" type="parTrans" cxnId="{609703B2-39B2-3246-8FA0-2F443EBED568}">
      <dgm:prSet/>
      <dgm:spPr/>
      <dgm:t>
        <a:bodyPr/>
        <a:lstStyle/>
        <a:p>
          <a:endParaRPr lang="en-US"/>
        </a:p>
      </dgm:t>
    </dgm:pt>
    <dgm:pt modelId="{5479E2CD-301A-6948-8DC5-80A15CEE8F53}" type="sibTrans" cxnId="{609703B2-39B2-3246-8FA0-2F443EBED568}">
      <dgm:prSet/>
      <dgm:spPr/>
      <dgm:t>
        <a:bodyPr/>
        <a:lstStyle/>
        <a:p>
          <a:endParaRPr lang="en-US"/>
        </a:p>
      </dgm:t>
    </dgm:pt>
    <dgm:pt modelId="{BD43A4F6-07EE-0A4B-A78E-544FFA3EDA29}" type="pres">
      <dgm:prSet presAssocID="{EDB179F6-6BD9-644D-886A-0CF0E4C51DCE}" presName="diagram" presStyleCnt="0">
        <dgm:presLayoutVars>
          <dgm:dir/>
          <dgm:resizeHandles val="exact"/>
        </dgm:presLayoutVars>
      </dgm:prSet>
      <dgm:spPr/>
    </dgm:pt>
    <dgm:pt modelId="{6A7916AA-964F-3B44-A1DA-29B01D29282F}" type="pres">
      <dgm:prSet presAssocID="{2F453AA0-32A9-634F-8A23-E76615F30BE2}" presName="node" presStyleLbl="node1" presStyleIdx="0" presStyleCnt="6" custScaleX="66682" custScaleY="48048" custLinFactNeighborX="-19690" custLinFactNeighborY="-37157">
        <dgm:presLayoutVars>
          <dgm:bulletEnabled val="1"/>
        </dgm:presLayoutVars>
      </dgm:prSet>
      <dgm:spPr/>
    </dgm:pt>
    <dgm:pt modelId="{E772E0C8-11F5-DB4C-AE67-6CAD8CFACA4A}" type="pres">
      <dgm:prSet presAssocID="{EB25A825-5D4C-F34B-B444-EB66B0900524}" presName="sibTrans" presStyleCnt="0"/>
      <dgm:spPr/>
    </dgm:pt>
    <dgm:pt modelId="{7F4EFA8F-86A6-6142-B848-5DBB303DD528}" type="pres">
      <dgm:prSet presAssocID="{2C8FB3C5-2D59-4343-A5C1-8C8093A95BC7}" presName="node" presStyleLbl="node1" presStyleIdx="1" presStyleCnt="6" custScaleX="66295" custScaleY="38421" custLinFactNeighborX="-94581" custLinFactNeighborY="22580">
        <dgm:presLayoutVars>
          <dgm:bulletEnabled val="1"/>
        </dgm:presLayoutVars>
      </dgm:prSet>
      <dgm:spPr/>
    </dgm:pt>
    <dgm:pt modelId="{E45ACF99-CE92-9442-88FF-0CB8977F8048}" type="pres">
      <dgm:prSet presAssocID="{DF6AC9CD-5619-A740-ACFE-5D833DF825D1}" presName="sibTrans" presStyleCnt="0"/>
      <dgm:spPr/>
    </dgm:pt>
    <dgm:pt modelId="{144D6FFB-BD2D-434A-917E-3E35FD2E89E3}" type="pres">
      <dgm:prSet presAssocID="{78EDBBA5-8BE5-F94C-8E1F-5F59163B5A86}" presName="node" presStyleLbl="node1" presStyleIdx="2" presStyleCnt="6" custScaleX="66344" custScaleY="41940" custLinFactNeighborX="6829" custLinFactNeighborY="24593">
        <dgm:presLayoutVars>
          <dgm:bulletEnabled val="1"/>
        </dgm:presLayoutVars>
      </dgm:prSet>
      <dgm:spPr/>
    </dgm:pt>
    <dgm:pt modelId="{6FD46347-197B-644A-8B44-07892F1058E0}" type="pres">
      <dgm:prSet presAssocID="{FE034499-21E6-B54A-96EA-85F8F462462B}" presName="sibTrans" presStyleCnt="0"/>
      <dgm:spPr/>
    </dgm:pt>
    <dgm:pt modelId="{DA68167A-1F99-7C48-83E1-5AB382A901F7}" type="pres">
      <dgm:prSet presAssocID="{49EF2BAD-D056-9948-909B-2A12ED35643F}" presName="node" presStyleLbl="node1" presStyleIdx="3" presStyleCnt="6" custScaleX="38605" custScaleY="35627" custLinFactNeighborX="79753" custLinFactNeighborY="15892">
        <dgm:presLayoutVars>
          <dgm:bulletEnabled val="1"/>
        </dgm:presLayoutVars>
      </dgm:prSet>
      <dgm:spPr/>
    </dgm:pt>
    <dgm:pt modelId="{8CBC3771-1978-E44A-BBF2-C4D058A0779B}" type="pres">
      <dgm:prSet presAssocID="{638FE898-CDF7-7F49-8251-BF0BB011371B}" presName="sibTrans" presStyleCnt="0"/>
      <dgm:spPr/>
    </dgm:pt>
    <dgm:pt modelId="{839FCAA4-6A43-7843-8746-7583D46D128C}" type="pres">
      <dgm:prSet presAssocID="{203DD2AC-D4AF-9147-AB19-3B412187C759}" presName="node" presStyleLbl="node1" presStyleIdx="4" presStyleCnt="6" custScaleX="66682" custScaleY="48048" custLinFactY="-28508" custLinFactNeighborX="44986" custLinFactNeighborY="-100000">
        <dgm:presLayoutVars>
          <dgm:bulletEnabled val="1"/>
        </dgm:presLayoutVars>
      </dgm:prSet>
      <dgm:spPr/>
    </dgm:pt>
    <dgm:pt modelId="{DF9628EC-99A4-3646-99F4-C3987618584E}" type="pres">
      <dgm:prSet presAssocID="{2E098707-A329-FE43-99FB-3605D1F75796}" presName="sibTrans" presStyleCnt="0"/>
      <dgm:spPr/>
    </dgm:pt>
    <dgm:pt modelId="{37FAD5BA-7871-874F-B315-0D724EA86675}" type="pres">
      <dgm:prSet presAssocID="{D1E4558A-6354-5F4E-945D-287B36F4A79B}" presName="node" presStyleLbl="node1" presStyleIdx="5" presStyleCnt="6" custScaleX="64678" custScaleY="44018" custLinFactY="-4834" custLinFactNeighborX="81767" custLinFactNeighborY="-100000">
        <dgm:presLayoutVars>
          <dgm:bulletEnabled val="1"/>
        </dgm:presLayoutVars>
      </dgm:prSet>
      <dgm:spPr/>
    </dgm:pt>
  </dgm:ptLst>
  <dgm:cxnLst>
    <dgm:cxn modelId="{134E2F15-C5A0-EC49-834D-7DF89AF81440}" type="presOf" srcId="{203DD2AC-D4AF-9147-AB19-3B412187C759}" destId="{839FCAA4-6A43-7843-8746-7583D46D128C}" srcOrd="0" destOrd="0" presId="urn:microsoft.com/office/officeart/2005/8/layout/default"/>
    <dgm:cxn modelId="{9B62521D-5400-1A45-A009-623A120FD9DF}" type="presOf" srcId="{49EF2BAD-D056-9948-909B-2A12ED35643F}" destId="{DA68167A-1F99-7C48-83E1-5AB382A901F7}" srcOrd="0" destOrd="0" presId="urn:microsoft.com/office/officeart/2005/8/layout/default"/>
    <dgm:cxn modelId="{4BFDF027-2BDB-E741-AA93-AEF8A1070F2D}" srcId="{EDB179F6-6BD9-644D-886A-0CF0E4C51DCE}" destId="{2F453AA0-32A9-634F-8A23-E76615F30BE2}" srcOrd="0" destOrd="0" parTransId="{E21B5DE6-0F25-2C42-B2F5-439850495A34}" sibTransId="{EB25A825-5D4C-F34B-B444-EB66B0900524}"/>
    <dgm:cxn modelId="{92053F34-B7C2-E54C-8CEA-31FA48C4083A}" type="presOf" srcId="{D1E4558A-6354-5F4E-945D-287B36F4A79B}" destId="{37FAD5BA-7871-874F-B315-0D724EA86675}" srcOrd="0" destOrd="0" presId="urn:microsoft.com/office/officeart/2005/8/layout/default"/>
    <dgm:cxn modelId="{748B373B-AF58-5442-9F52-419C76D66FAC}" type="presOf" srcId="{2F453AA0-32A9-634F-8A23-E76615F30BE2}" destId="{6A7916AA-964F-3B44-A1DA-29B01D29282F}" srcOrd="0" destOrd="0" presId="urn:microsoft.com/office/officeart/2005/8/layout/default"/>
    <dgm:cxn modelId="{21EE4F3E-DF92-C846-8F38-D06A3864A80E}" type="presOf" srcId="{EDB179F6-6BD9-644D-886A-0CF0E4C51DCE}" destId="{BD43A4F6-07EE-0A4B-A78E-544FFA3EDA29}" srcOrd="0" destOrd="0" presId="urn:microsoft.com/office/officeart/2005/8/layout/default"/>
    <dgm:cxn modelId="{FECA785D-EEF7-8C4D-83CA-67527B6A8C5E}" srcId="{EDB179F6-6BD9-644D-886A-0CF0E4C51DCE}" destId="{49EF2BAD-D056-9948-909B-2A12ED35643F}" srcOrd="3" destOrd="0" parTransId="{40309E5F-3F8C-CF4D-B9DC-F893F99A954E}" sibTransId="{638FE898-CDF7-7F49-8251-BF0BB011371B}"/>
    <dgm:cxn modelId="{B02FE065-70FD-134E-9CB1-5E29382BB007}" type="presOf" srcId="{78EDBBA5-8BE5-F94C-8E1F-5F59163B5A86}" destId="{144D6FFB-BD2D-434A-917E-3E35FD2E89E3}" srcOrd="0" destOrd="0" presId="urn:microsoft.com/office/officeart/2005/8/layout/default"/>
    <dgm:cxn modelId="{AE2F5888-5A19-5649-A720-5B954007F3CB}" srcId="{EDB179F6-6BD9-644D-886A-0CF0E4C51DCE}" destId="{203DD2AC-D4AF-9147-AB19-3B412187C759}" srcOrd="4" destOrd="0" parTransId="{57492F55-59AD-014E-B191-C84A8FAFF5EA}" sibTransId="{2E098707-A329-FE43-99FB-3605D1F75796}"/>
    <dgm:cxn modelId="{868A0794-EB8D-F440-B843-52BDF7FDE12C}" srcId="{EDB179F6-6BD9-644D-886A-0CF0E4C51DCE}" destId="{78EDBBA5-8BE5-F94C-8E1F-5F59163B5A86}" srcOrd="2" destOrd="0" parTransId="{82FDC3AC-78B7-D347-B9FA-AB43F6DF177A}" sibTransId="{FE034499-21E6-B54A-96EA-85F8F462462B}"/>
    <dgm:cxn modelId="{609703B2-39B2-3246-8FA0-2F443EBED568}" srcId="{EDB179F6-6BD9-644D-886A-0CF0E4C51DCE}" destId="{D1E4558A-6354-5F4E-945D-287B36F4A79B}" srcOrd="5" destOrd="0" parTransId="{F18EDA60-064A-DF4A-AA78-EB94F05AB9BF}" sibTransId="{5479E2CD-301A-6948-8DC5-80A15CEE8F53}"/>
    <dgm:cxn modelId="{6FD356C1-4991-9A4A-9675-280DBF8249F2}" srcId="{EDB179F6-6BD9-644D-886A-0CF0E4C51DCE}" destId="{2C8FB3C5-2D59-4343-A5C1-8C8093A95BC7}" srcOrd="1" destOrd="0" parTransId="{29878775-8CCE-0142-B305-950B7470059E}" sibTransId="{DF6AC9CD-5619-A740-ACFE-5D833DF825D1}"/>
    <dgm:cxn modelId="{6CDE2CD9-3373-BC4F-9BFB-080575F0689E}" type="presOf" srcId="{2C8FB3C5-2D59-4343-A5C1-8C8093A95BC7}" destId="{7F4EFA8F-86A6-6142-B848-5DBB303DD528}" srcOrd="0" destOrd="0" presId="urn:microsoft.com/office/officeart/2005/8/layout/default"/>
    <dgm:cxn modelId="{319D8C17-CD49-0B47-97CB-D5E596464B4D}" type="presParOf" srcId="{BD43A4F6-07EE-0A4B-A78E-544FFA3EDA29}" destId="{6A7916AA-964F-3B44-A1DA-29B01D29282F}" srcOrd="0" destOrd="0" presId="urn:microsoft.com/office/officeart/2005/8/layout/default"/>
    <dgm:cxn modelId="{6DEEF90B-BAA8-8D41-A531-787BA7190A7E}" type="presParOf" srcId="{BD43A4F6-07EE-0A4B-A78E-544FFA3EDA29}" destId="{E772E0C8-11F5-DB4C-AE67-6CAD8CFACA4A}" srcOrd="1" destOrd="0" presId="urn:microsoft.com/office/officeart/2005/8/layout/default"/>
    <dgm:cxn modelId="{C0571DFD-9299-EF44-B588-8B79C5EE0259}" type="presParOf" srcId="{BD43A4F6-07EE-0A4B-A78E-544FFA3EDA29}" destId="{7F4EFA8F-86A6-6142-B848-5DBB303DD528}" srcOrd="2" destOrd="0" presId="urn:microsoft.com/office/officeart/2005/8/layout/default"/>
    <dgm:cxn modelId="{07431677-F294-B14D-A138-E56E520E4600}" type="presParOf" srcId="{BD43A4F6-07EE-0A4B-A78E-544FFA3EDA29}" destId="{E45ACF99-CE92-9442-88FF-0CB8977F8048}" srcOrd="3" destOrd="0" presId="urn:microsoft.com/office/officeart/2005/8/layout/default"/>
    <dgm:cxn modelId="{91AE2875-E842-E94B-8EE7-8BA9A1162B6C}" type="presParOf" srcId="{BD43A4F6-07EE-0A4B-A78E-544FFA3EDA29}" destId="{144D6FFB-BD2D-434A-917E-3E35FD2E89E3}" srcOrd="4" destOrd="0" presId="urn:microsoft.com/office/officeart/2005/8/layout/default"/>
    <dgm:cxn modelId="{8C6763EA-DA68-AD46-8019-D0A4D8610B04}" type="presParOf" srcId="{BD43A4F6-07EE-0A4B-A78E-544FFA3EDA29}" destId="{6FD46347-197B-644A-8B44-07892F1058E0}" srcOrd="5" destOrd="0" presId="urn:microsoft.com/office/officeart/2005/8/layout/default"/>
    <dgm:cxn modelId="{E6066509-DE4A-9D47-9FA5-9BC5E408C697}" type="presParOf" srcId="{BD43A4F6-07EE-0A4B-A78E-544FFA3EDA29}" destId="{DA68167A-1F99-7C48-83E1-5AB382A901F7}" srcOrd="6" destOrd="0" presId="urn:microsoft.com/office/officeart/2005/8/layout/default"/>
    <dgm:cxn modelId="{AB77CB18-F19C-D04C-AD4C-D946B52AD777}" type="presParOf" srcId="{BD43A4F6-07EE-0A4B-A78E-544FFA3EDA29}" destId="{8CBC3771-1978-E44A-BBF2-C4D058A0779B}" srcOrd="7" destOrd="0" presId="urn:microsoft.com/office/officeart/2005/8/layout/default"/>
    <dgm:cxn modelId="{1CA196D9-2D00-CA4D-8D89-CBFECA1DD074}" type="presParOf" srcId="{BD43A4F6-07EE-0A4B-A78E-544FFA3EDA29}" destId="{839FCAA4-6A43-7843-8746-7583D46D128C}" srcOrd="8" destOrd="0" presId="urn:microsoft.com/office/officeart/2005/8/layout/default"/>
    <dgm:cxn modelId="{22E3E947-D6EC-C047-A091-04CBE1D7D089}" type="presParOf" srcId="{BD43A4F6-07EE-0A4B-A78E-544FFA3EDA29}" destId="{DF9628EC-99A4-3646-99F4-C3987618584E}" srcOrd="9" destOrd="0" presId="urn:microsoft.com/office/officeart/2005/8/layout/default"/>
    <dgm:cxn modelId="{2DC31A64-E94E-4246-81C5-B877EE4B2C86}" type="presParOf" srcId="{BD43A4F6-07EE-0A4B-A78E-544FFA3EDA29}" destId="{37FAD5BA-7871-874F-B315-0D724EA8667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8CF2EA2-15F3-E344-B546-B636619CC98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BF0DAD-2A51-C440-B3D5-97560DFFBB87}">
      <dgm:prSet phldrT="[Text]"/>
      <dgm:spPr/>
      <dgm:t>
        <a:bodyPr/>
        <a:lstStyle/>
        <a:p>
          <a:r>
            <a:rPr lang="en-US" dirty="0"/>
            <a:t>R^2= 2.29</a:t>
          </a:r>
        </a:p>
      </dgm:t>
    </dgm:pt>
    <dgm:pt modelId="{BA4B2B12-9174-BB49-9FE4-EF069433B80B}" type="parTrans" cxnId="{C02B10C6-011A-CF45-A0CA-06538578400D}">
      <dgm:prSet/>
      <dgm:spPr/>
      <dgm:t>
        <a:bodyPr/>
        <a:lstStyle/>
        <a:p>
          <a:endParaRPr lang="en-US"/>
        </a:p>
      </dgm:t>
    </dgm:pt>
    <dgm:pt modelId="{2FCCC7FA-A00F-4645-AC5F-B4B8279101B5}" type="sibTrans" cxnId="{C02B10C6-011A-CF45-A0CA-06538578400D}">
      <dgm:prSet/>
      <dgm:spPr/>
      <dgm:t>
        <a:bodyPr/>
        <a:lstStyle/>
        <a:p>
          <a:endParaRPr lang="en-US"/>
        </a:p>
      </dgm:t>
    </dgm:pt>
    <dgm:pt modelId="{9C35D69A-13EE-694F-AAEE-CECCBE021608}">
      <dgm:prSet phldrT="[Text]"/>
      <dgm:spPr/>
      <dgm:t>
        <a:bodyPr/>
        <a:lstStyle/>
        <a:p>
          <a:r>
            <a:rPr lang="en-US" dirty="0"/>
            <a:t>MSE= 4.60</a:t>
          </a:r>
        </a:p>
        <a:p>
          <a:r>
            <a:rPr lang="en-US" dirty="0"/>
            <a:t>MAE= 1.22</a:t>
          </a:r>
        </a:p>
      </dgm:t>
    </dgm:pt>
    <dgm:pt modelId="{8B5878B4-ED4F-DE45-B6FC-BAC919FF7872}" type="parTrans" cxnId="{FE0F8132-AE8C-F946-9B89-1974A6BA18E4}">
      <dgm:prSet/>
      <dgm:spPr/>
      <dgm:t>
        <a:bodyPr/>
        <a:lstStyle/>
        <a:p>
          <a:endParaRPr lang="en-US"/>
        </a:p>
      </dgm:t>
    </dgm:pt>
    <dgm:pt modelId="{2B28D63B-8CA5-114F-94D8-0F6365F3B670}" type="sibTrans" cxnId="{FE0F8132-AE8C-F946-9B89-1974A6BA18E4}">
      <dgm:prSet/>
      <dgm:spPr/>
      <dgm:t>
        <a:bodyPr/>
        <a:lstStyle/>
        <a:p>
          <a:endParaRPr lang="en-US"/>
        </a:p>
      </dgm:t>
    </dgm:pt>
    <dgm:pt modelId="{9C96F775-6C8E-D140-9269-C86E5B2E73DE}" type="pres">
      <dgm:prSet presAssocID="{98CF2EA2-15F3-E344-B546-B636619CC98B}" presName="Name0" presStyleCnt="0">
        <dgm:presLayoutVars>
          <dgm:chMax val="7"/>
          <dgm:chPref val="7"/>
          <dgm:dir/>
        </dgm:presLayoutVars>
      </dgm:prSet>
      <dgm:spPr/>
    </dgm:pt>
    <dgm:pt modelId="{016D1246-AD91-5D42-AEE4-89C24EA0DEDB}" type="pres">
      <dgm:prSet presAssocID="{98CF2EA2-15F3-E344-B546-B636619CC98B}" presName="Name1" presStyleCnt="0"/>
      <dgm:spPr/>
    </dgm:pt>
    <dgm:pt modelId="{BE04AE58-5B5B-0145-8559-8B5087C6F8DD}" type="pres">
      <dgm:prSet presAssocID="{98CF2EA2-15F3-E344-B546-B636619CC98B}" presName="cycle" presStyleCnt="0"/>
      <dgm:spPr/>
    </dgm:pt>
    <dgm:pt modelId="{2B932040-789E-B840-B501-ADAE5A6A7A7B}" type="pres">
      <dgm:prSet presAssocID="{98CF2EA2-15F3-E344-B546-B636619CC98B}" presName="srcNode" presStyleLbl="node1" presStyleIdx="0" presStyleCnt="2"/>
      <dgm:spPr/>
    </dgm:pt>
    <dgm:pt modelId="{0C5FAC0B-DE7C-C647-90D5-7E234E76F542}" type="pres">
      <dgm:prSet presAssocID="{98CF2EA2-15F3-E344-B546-B636619CC98B}" presName="conn" presStyleLbl="parChTrans1D2" presStyleIdx="0" presStyleCnt="1"/>
      <dgm:spPr/>
    </dgm:pt>
    <dgm:pt modelId="{A721D04C-F49B-8E47-86D0-527590233A7B}" type="pres">
      <dgm:prSet presAssocID="{98CF2EA2-15F3-E344-B546-B636619CC98B}" presName="extraNode" presStyleLbl="node1" presStyleIdx="0" presStyleCnt="2"/>
      <dgm:spPr/>
    </dgm:pt>
    <dgm:pt modelId="{7CCB6767-BC4D-6D40-9D64-680C154D1A97}" type="pres">
      <dgm:prSet presAssocID="{98CF2EA2-15F3-E344-B546-B636619CC98B}" presName="dstNode" presStyleLbl="node1" presStyleIdx="0" presStyleCnt="2"/>
      <dgm:spPr/>
    </dgm:pt>
    <dgm:pt modelId="{A7C863FB-5AB2-9140-A2EB-A8802AA7E7C4}" type="pres">
      <dgm:prSet presAssocID="{E0BF0DAD-2A51-C440-B3D5-97560DFFBB87}" presName="text_1" presStyleLbl="node1" presStyleIdx="0" presStyleCnt="2" custLinFactNeighborX="-10313" custLinFactNeighborY="3692">
        <dgm:presLayoutVars>
          <dgm:bulletEnabled val="1"/>
        </dgm:presLayoutVars>
      </dgm:prSet>
      <dgm:spPr/>
    </dgm:pt>
    <dgm:pt modelId="{8C16532B-D183-7247-98BE-DE52455513BB}" type="pres">
      <dgm:prSet presAssocID="{E0BF0DAD-2A51-C440-B3D5-97560DFFBB87}" presName="accent_1" presStyleCnt="0"/>
      <dgm:spPr/>
    </dgm:pt>
    <dgm:pt modelId="{C236A816-518A-3D49-A0B2-91292278AEFF}" type="pres">
      <dgm:prSet presAssocID="{E0BF0DAD-2A51-C440-B3D5-97560DFFBB87}" presName="accentRepeatNode" presStyleLbl="solidFgAcc1" presStyleIdx="0" presStyleCnt="2" custLinFactNeighborX="-32537" custLinFactNeighborY="-11625"/>
      <dgm:spPr/>
    </dgm:pt>
    <dgm:pt modelId="{8397A61F-B769-F941-A888-AE99ED37597A}" type="pres">
      <dgm:prSet presAssocID="{9C35D69A-13EE-694F-AAEE-CECCBE021608}" presName="text_2" presStyleLbl="node1" presStyleIdx="1" presStyleCnt="2">
        <dgm:presLayoutVars>
          <dgm:bulletEnabled val="1"/>
        </dgm:presLayoutVars>
      </dgm:prSet>
      <dgm:spPr/>
    </dgm:pt>
    <dgm:pt modelId="{143F0E6F-980A-1D4C-8FF6-BDA69C60E469}" type="pres">
      <dgm:prSet presAssocID="{9C35D69A-13EE-694F-AAEE-CECCBE021608}" presName="accent_2" presStyleCnt="0"/>
      <dgm:spPr/>
    </dgm:pt>
    <dgm:pt modelId="{CCC36D3C-58DE-684F-B24B-BB95247A1B0B}" type="pres">
      <dgm:prSet presAssocID="{9C35D69A-13EE-694F-AAEE-CECCBE021608}" presName="accentRepeatNode" presStyleLbl="solidFgAcc1" presStyleIdx="1" presStyleCnt="2"/>
      <dgm:spPr/>
    </dgm:pt>
  </dgm:ptLst>
  <dgm:cxnLst>
    <dgm:cxn modelId="{ECFA8808-240E-7946-AEE0-1FB533F05EB9}" type="presOf" srcId="{E0BF0DAD-2A51-C440-B3D5-97560DFFBB87}" destId="{A7C863FB-5AB2-9140-A2EB-A8802AA7E7C4}" srcOrd="0" destOrd="0" presId="urn:microsoft.com/office/officeart/2008/layout/VerticalCurvedList"/>
    <dgm:cxn modelId="{FE0F8132-AE8C-F946-9B89-1974A6BA18E4}" srcId="{98CF2EA2-15F3-E344-B546-B636619CC98B}" destId="{9C35D69A-13EE-694F-AAEE-CECCBE021608}" srcOrd="1" destOrd="0" parTransId="{8B5878B4-ED4F-DE45-B6FC-BAC919FF7872}" sibTransId="{2B28D63B-8CA5-114F-94D8-0F6365F3B670}"/>
    <dgm:cxn modelId="{1959AD56-A210-8743-AE96-143CFF5874E2}" type="presOf" srcId="{9C35D69A-13EE-694F-AAEE-CECCBE021608}" destId="{8397A61F-B769-F941-A888-AE99ED37597A}" srcOrd="0" destOrd="0" presId="urn:microsoft.com/office/officeart/2008/layout/VerticalCurvedList"/>
    <dgm:cxn modelId="{519DA66D-31C5-064B-97DC-1AF1B0F488AD}" type="presOf" srcId="{2FCCC7FA-A00F-4645-AC5F-B4B8279101B5}" destId="{0C5FAC0B-DE7C-C647-90D5-7E234E76F542}" srcOrd="0" destOrd="0" presId="urn:microsoft.com/office/officeart/2008/layout/VerticalCurvedList"/>
    <dgm:cxn modelId="{C02B10C6-011A-CF45-A0CA-06538578400D}" srcId="{98CF2EA2-15F3-E344-B546-B636619CC98B}" destId="{E0BF0DAD-2A51-C440-B3D5-97560DFFBB87}" srcOrd="0" destOrd="0" parTransId="{BA4B2B12-9174-BB49-9FE4-EF069433B80B}" sibTransId="{2FCCC7FA-A00F-4645-AC5F-B4B8279101B5}"/>
    <dgm:cxn modelId="{4EC349D7-CCDF-5B47-AB6C-0883CD14D471}" type="presOf" srcId="{98CF2EA2-15F3-E344-B546-B636619CC98B}" destId="{9C96F775-6C8E-D140-9269-C86E5B2E73DE}" srcOrd="0" destOrd="0" presId="urn:microsoft.com/office/officeart/2008/layout/VerticalCurvedList"/>
    <dgm:cxn modelId="{D2A8F85B-6626-DD46-8071-EF2D76449E65}" type="presParOf" srcId="{9C96F775-6C8E-D140-9269-C86E5B2E73DE}" destId="{016D1246-AD91-5D42-AEE4-89C24EA0DEDB}" srcOrd="0" destOrd="0" presId="urn:microsoft.com/office/officeart/2008/layout/VerticalCurvedList"/>
    <dgm:cxn modelId="{4CD95BF9-50E2-E34E-ADE8-8DFF7E69F254}" type="presParOf" srcId="{016D1246-AD91-5D42-AEE4-89C24EA0DEDB}" destId="{BE04AE58-5B5B-0145-8559-8B5087C6F8DD}" srcOrd="0" destOrd="0" presId="urn:microsoft.com/office/officeart/2008/layout/VerticalCurvedList"/>
    <dgm:cxn modelId="{31B8F703-BE1C-B543-B308-49A417E04FBA}" type="presParOf" srcId="{BE04AE58-5B5B-0145-8559-8B5087C6F8DD}" destId="{2B932040-789E-B840-B501-ADAE5A6A7A7B}" srcOrd="0" destOrd="0" presId="urn:microsoft.com/office/officeart/2008/layout/VerticalCurvedList"/>
    <dgm:cxn modelId="{7987B740-BDEC-E24B-9FAF-943B17BC6DC3}" type="presParOf" srcId="{BE04AE58-5B5B-0145-8559-8B5087C6F8DD}" destId="{0C5FAC0B-DE7C-C647-90D5-7E234E76F542}" srcOrd="1" destOrd="0" presId="urn:microsoft.com/office/officeart/2008/layout/VerticalCurvedList"/>
    <dgm:cxn modelId="{8F5F7F3F-EE32-A041-8FFF-5B7EA4FFAE19}" type="presParOf" srcId="{BE04AE58-5B5B-0145-8559-8B5087C6F8DD}" destId="{A721D04C-F49B-8E47-86D0-527590233A7B}" srcOrd="2" destOrd="0" presId="urn:microsoft.com/office/officeart/2008/layout/VerticalCurvedList"/>
    <dgm:cxn modelId="{0BFEED7A-AA8D-0F4A-B5FD-7D1FFDF915A7}" type="presParOf" srcId="{BE04AE58-5B5B-0145-8559-8B5087C6F8DD}" destId="{7CCB6767-BC4D-6D40-9D64-680C154D1A97}" srcOrd="3" destOrd="0" presId="urn:microsoft.com/office/officeart/2008/layout/VerticalCurvedList"/>
    <dgm:cxn modelId="{8802A20F-0316-934A-95DD-F86F3CF0C445}" type="presParOf" srcId="{016D1246-AD91-5D42-AEE4-89C24EA0DEDB}" destId="{A7C863FB-5AB2-9140-A2EB-A8802AA7E7C4}" srcOrd="1" destOrd="0" presId="urn:microsoft.com/office/officeart/2008/layout/VerticalCurvedList"/>
    <dgm:cxn modelId="{00356D26-3461-8D4C-801F-CAE443CB8632}" type="presParOf" srcId="{016D1246-AD91-5D42-AEE4-89C24EA0DEDB}" destId="{8C16532B-D183-7247-98BE-DE52455513BB}" srcOrd="2" destOrd="0" presId="urn:microsoft.com/office/officeart/2008/layout/VerticalCurvedList"/>
    <dgm:cxn modelId="{89036438-D1B8-6D4F-9AC6-C7B409AC2685}" type="presParOf" srcId="{8C16532B-D183-7247-98BE-DE52455513BB}" destId="{C236A816-518A-3D49-A0B2-91292278AEFF}" srcOrd="0" destOrd="0" presId="urn:microsoft.com/office/officeart/2008/layout/VerticalCurvedList"/>
    <dgm:cxn modelId="{F6C9D987-62AA-9B4E-BB9B-119B3895F126}" type="presParOf" srcId="{016D1246-AD91-5D42-AEE4-89C24EA0DEDB}" destId="{8397A61F-B769-F941-A888-AE99ED37597A}" srcOrd="3" destOrd="0" presId="urn:microsoft.com/office/officeart/2008/layout/VerticalCurvedList"/>
    <dgm:cxn modelId="{4753C31B-29BB-3A47-877E-76D7F863464A}" type="presParOf" srcId="{016D1246-AD91-5D42-AEE4-89C24EA0DEDB}" destId="{143F0E6F-980A-1D4C-8FF6-BDA69C60E469}" srcOrd="4" destOrd="0" presId="urn:microsoft.com/office/officeart/2008/layout/VerticalCurvedList"/>
    <dgm:cxn modelId="{B219E7FA-27DE-0841-8167-B6E5B4BE0E84}" type="presParOf" srcId="{143F0E6F-980A-1D4C-8FF6-BDA69C60E469}" destId="{CCC36D3C-58DE-684F-B24B-BB95247A1B0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8CF2EA2-15F3-E344-B546-B636619CC98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BF0DAD-2A51-C440-B3D5-97560DFFBB87}">
      <dgm:prSet phldrT="[Text]"/>
      <dgm:spPr/>
      <dgm:t>
        <a:bodyPr/>
        <a:lstStyle/>
        <a:p>
          <a:r>
            <a:rPr lang="en-US" dirty="0"/>
            <a:t>Simple Linear Regression with select features</a:t>
          </a:r>
        </a:p>
      </dgm:t>
    </dgm:pt>
    <dgm:pt modelId="{BA4B2B12-9174-BB49-9FE4-EF069433B80B}" type="parTrans" cxnId="{C02B10C6-011A-CF45-A0CA-06538578400D}">
      <dgm:prSet/>
      <dgm:spPr/>
      <dgm:t>
        <a:bodyPr/>
        <a:lstStyle/>
        <a:p>
          <a:endParaRPr lang="en-US"/>
        </a:p>
      </dgm:t>
    </dgm:pt>
    <dgm:pt modelId="{2FCCC7FA-A00F-4645-AC5F-B4B8279101B5}" type="sibTrans" cxnId="{C02B10C6-011A-CF45-A0CA-06538578400D}">
      <dgm:prSet/>
      <dgm:spPr/>
      <dgm:t>
        <a:bodyPr/>
        <a:lstStyle/>
        <a:p>
          <a:endParaRPr lang="en-US"/>
        </a:p>
      </dgm:t>
    </dgm:pt>
    <dgm:pt modelId="{9C96F775-6C8E-D140-9269-C86E5B2E73DE}" type="pres">
      <dgm:prSet presAssocID="{98CF2EA2-15F3-E344-B546-B636619CC98B}" presName="Name0" presStyleCnt="0">
        <dgm:presLayoutVars>
          <dgm:chMax val="7"/>
          <dgm:chPref val="7"/>
          <dgm:dir/>
        </dgm:presLayoutVars>
      </dgm:prSet>
      <dgm:spPr/>
    </dgm:pt>
    <dgm:pt modelId="{016D1246-AD91-5D42-AEE4-89C24EA0DEDB}" type="pres">
      <dgm:prSet presAssocID="{98CF2EA2-15F3-E344-B546-B636619CC98B}" presName="Name1" presStyleCnt="0"/>
      <dgm:spPr/>
    </dgm:pt>
    <dgm:pt modelId="{BE04AE58-5B5B-0145-8559-8B5087C6F8DD}" type="pres">
      <dgm:prSet presAssocID="{98CF2EA2-15F3-E344-B546-B636619CC98B}" presName="cycle" presStyleCnt="0"/>
      <dgm:spPr/>
    </dgm:pt>
    <dgm:pt modelId="{2B932040-789E-B840-B501-ADAE5A6A7A7B}" type="pres">
      <dgm:prSet presAssocID="{98CF2EA2-15F3-E344-B546-B636619CC98B}" presName="srcNode" presStyleLbl="node1" presStyleIdx="0" presStyleCnt="1"/>
      <dgm:spPr/>
    </dgm:pt>
    <dgm:pt modelId="{0C5FAC0B-DE7C-C647-90D5-7E234E76F542}" type="pres">
      <dgm:prSet presAssocID="{98CF2EA2-15F3-E344-B546-B636619CC98B}" presName="conn" presStyleLbl="parChTrans1D2" presStyleIdx="0" presStyleCnt="1"/>
      <dgm:spPr/>
    </dgm:pt>
    <dgm:pt modelId="{A721D04C-F49B-8E47-86D0-527590233A7B}" type="pres">
      <dgm:prSet presAssocID="{98CF2EA2-15F3-E344-B546-B636619CC98B}" presName="extraNode" presStyleLbl="node1" presStyleIdx="0" presStyleCnt="1"/>
      <dgm:spPr/>
    </dgm:pt>
    <dgm:pt modelId="{7CCB6767-BC4D-6D40-9D64-680C154D1A97}" type="pres">
      <dgm:prSet presAssocID="{98CF2EA2-15F3-E344-B546-B636619CC98B}" presName="dstNode" presStyleLbl="node1" presStyleIdx="0" presStyleCnt="1"/>
      <dgm:spPr/>
    </dgm:pt>
    <dgm:pt modelId="{A7C863FB-5AB2-9140-A2EB-A8802AA7E7C4}" type="pres">
      <dgm:prSet presAssocID="{E0BF0DAD-2A51-C440-B3D5-97560DFFBB87}" presName="text_1" presStyleLbl="node1" presStyleIdx="0" presStyleCnt="1" custScaleX="66118" custLinFactNeighborX="15081" custLinFactNeighborY="-1917">
        <dgm:presLayoutVars>
          <dgm:bulletEnabled val="1"/>
        </dgm:presLayoutVars>
      </dgm:prSet>
      <dgm:spPr/>
    </dgm:pt>
    <dgm:pt modelId="{8C16532B-D183-7247-98BE-DE52455513BB}" type="pres">
      <dgm:prSet presAssocID="{E0BF0DAD-2A51-C440-B3D5-97560DFFBB87}" presName="accent_1" presStyleCnt="0"/>
      <dgm:spPr/>
    </dgm:pt>
    <dgm:pt modelId="{C236A816-518A-3D49-A0B2-91292278AEFF}" type="pres">
      <dgm:prSet presAssocID="{E0BF0DAD-2A51-C440-B3D5-97560DFFBB87}" presName="accentRepeatNode" presStyleLbl="solidFgAcc1" presStyleIdx="0" presStyleCnt="1"/>
      <dgm:spPr/>
    </dgm:pt>
  </dgm:ptLst>
  <dgm:cxnLst>
    <dgm:cxn modelId="{ECFA8808-240E-7946-AEE0-1FB533F05EB9}" type="presOf" srcId="{E0BF0DAD-2A51-C440-B3D5-97560DFFBB87}" destId="{A7C863FB-5AB2-9140-A2EB-A8802AA7E7C4}" srcOrd="0" destOrd="0" presId="urn:microsoft.com/office/officeart/2008/layout/VerticalCurvedList"/>
    <dgm:cxn modelId="{519DA66D-31C5-064B-97DC-1AF1B0F488AD}" type="presOf" srcId="{2FCCC7FA-A00F-4645-AC5F-B4B8279101B5}" destId="{0C5FAC0B-DE7C-C647-90D5-7E234E76F542}" srcOrd="0" destOrd="0" presId="urn:microsoft.com/office/officeart/2008/layout/VerticalCurvedList"/>
    <dgm:cxn modelId="{C02B10C6-011A-CF45-A0CA-06538578400D}" srcId="{98CF2EA2-15F3-E344-B546-B636619CC98B}" destId="{E0BF0DAD-2A51-C440-B3D5-97560DFFBB87}" srcOrd="0" destOrd="0" parTransId="{BA4B2B12-9174-BB49-9FE4-EF069433B80B}" sibTransId="{2FCCC7FA-A00F-4645-AC5F-B4B8279101B5}"/>
    <dgm:cxn modelId="{4EC349D7-CCDF-5B47-AB6C-0883CD14D471}" type="presOf" srcId="{98CF2EA2-15F3-E344-B546-B636619CC98B}" destId="{9C96F775-6C8E-D140-9269-C86E5B2E73DE}" srcOrd="0" destOrd="0" presId="urn:microsoft.com/office/officeart/2008/layout/VerticalCurvedList"/>
    <dgm:cxn modelId="{D2A8F85B-6626-DD46-8071-EF2D76449E65}" type="presParOf" srcId="{9C96F775-6C8E-D140-9269-C86E5B2E73DE}" destId="{016D1246-AD91-5D42-AEE4-89C24EA0DEDB}" srcOrd="0" destOrd="0" presId="urn:microsoft.com/office/officeart/2008/layout/VerticalCurvedList"/>
    <dgm:cxn modelId="{4CD95BF9-50E2-E34E-ADE8-8DFF7E69F254}" type="presParOf" srcId="{016D1246-AD91-5D42-AEE4-89C24EA0DEDB}" destId="{BE04AE58-5B5B-0145-8559-8B5087C6F8DD}" srcOrd="0" destOrd="0" presId="urn:microsoft.com/office/officeart/2008/layout/VerticalCurvedList"/>
    <dgm:cxn modelId="{31B8F703-BE1C-B543-B308-49A417E04FBA}" type="presParOf" srcId="{BE04AE58-5B5B-0145-8559-8B5087C6F8DD}" destId="{2B932040-789E-B840-B501-ADAE5A6A7A7B}" srcOrd="0" destOrd="0" presId="urn:microsoft.com/office/officeart/2008/layout/VerticalCurvedList"/>
    <dgm:cxn modelId="{7987B740-BDEC-E24B-9FAF-943B17BC6DC3}" type="presParOf" srcId="{BE04AE58-5B5B-0145-8559-8B5087C6F8DD}" destId="{0C5FAC0B-DE7C-C647-90D5-7E234E76F542}" srcOrd="1" destOrd="0" presId="urn:microsoft.com/office/officeart/2008/layout/VerticalCurvedList"/>
    <dgm:cxn modelId="{8F5F7F3F-EE32-A041-8FFF-5B7EA4FFAE19}" type="presParOf" srcId="{BE04AE58-5B5B-0145-8559-8B5087C6F8DD}" destId="{A721D04C-F49B-8E47-86D0-527590233A7B}" srcOrd="2" destOrd="0" presId="urn:microsoft.com/office/officeart/2008/layout/VerticalCurvedList"/>
    <dgm:cxn modelId="{0BFEED7A-AA8D-0F4A-B5FD-7D1FFDF915A7}" type="presParOf" srcId="{BE04AE58-5B5B-0145-8559-8B5087C6F8DD}" destId="{7CCB6767-BC4D-6D40-9D64-680C154D1A97}" srcOrd="3" destOrd="0" presId="urn:microsoft.com/office/officeart/2008/layout/VerticalCurvedList"/>
    <dgm:cxn modelId="{8802A20F-0316-934A-95DD-F86F3CF0C445}" type="presParOf" srcId="{016D1246-AD91-5D42-AEE4-89C24EA0DEDB}" destId="{A7C863FB-5AB2-9140-A2EB-A8802AA7E7C4}" srcOrd="1" destOrd="0" presId="urn:microsoft.com/office/officeart/2008/layout/VerticalCurvedList"/>
    <dgm:cxn modelId="{00356D26-3461-8D4C-801F-CAE443CB8632}" type="presParOf" srcId="{016D1246-AD91-5D42-AEE4-89C24EA0DEDB}" destId="{8C16532B-D183-7247-98BE-DE52455513BB}" srcOrd="2" destOrd="0" presId="urn:microsoft.com/office/officeart/2008/layout/VerticalCurvedList"/>
    <dgm:cxn modelId="{89036438-D1B8-6D4F-9AC6-C7B409AC2685}" type="presParOf" srcId="{8C16532B-D183-7247-98BE-DE52455513BB}" destId="{C236A816-518A-3D49-A0B2-91292278AE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E00CA2F-6169-E445-A380-6AF29CAB2296}" type="doc">
      <dgm:prSet loTypeId="urn:microsoft.com/office/officeart/2005/8/layout/hierarchy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85838F-24AA-6044-9550-6CC326187E24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77DBA52E-9B83-C242-9FE1-B52198D2BDAF}" type="parTrans" cxnId="{E2971098-9957-E34D-8AEB-31A0CA718532}">
      <dgm:prSet/>
      <dgm:spPr/>
      <dgm:t>
        <a:bodyPr/>
        <a:lstStyle/>
        <a:p>
          <a:endParaRPr lang="en-US"/>
        </a:p>
      </dgm:t>
    </dgm:pt>
    <dgm:pt modelId="{183BCA7D-EAE1-5C4C-BAB3-A9FDE25AEF55}" type="sibTrans" cxnId="{E2971098-9957-E34D-8AEB-31A0CA718532}">
      <dgm:prSet/>
      <dgm:spPr/>
      <dgm:t>
        <a:bodyPr/>
        <a:lstStyle/>
        <a:p>
          <a:endParaRPr lang="en-US"/>
        </a:p>
      </dgm:t>
    </dgm:pt>
    <dgm:pt modelId="{A9DA59FE-F773-5142-A8A6-B196B9F62B62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/>
            <a:t>EDA</a:t>
          </a:r>
        </a:p>
      </dgm:t>
    </dgm:pt>
    <dgm:pt modelId="{F63933B5-4198-E44D-A35F-2D2CDB6C6FED}" type="parTrans" cxnId="{E80B6829-4CF9-4040-90C0-448CEEA33BD1}">
      <dgm:prSet/>
      <dgm:spPr/>
      <dgm:t>
        <a:bodyPr/>
        <a:lstStyle/>
        <a:p>
          <a:endParaRPr lang="en-US"/>
        </a:p>
      </dgm:t>
    </dgm:pt>
    <dgm:pt modelId="{418E6052-0EAD-3241-89C0-2F2FA1578106}" type="sibTrans" cxnId="{E80B6829-4CF9-4040-90C0-448CEEA33BD1}">
      <dgm:prSet/>
      <dgm:spPr/>
      <dgm:t>
        <a:bodyPr/>
        <a:lstStyle/>
        <a:p>
          <a:endParaRPr lang="en-US"/>
        </a:p>
      </dgm:t>
    </dgm:pt>
    <dgm:pt modelId="{D1D4C11B-8165-B949-9AB5-ED879C01D4E0}">
      <dgm:prSet phldrT="[Text]"/>
      <dgm:spPr>
        <a:solidFill>
          <a:srgbClr val="C00000">
            <a:alpha val="90000"/>
          </a:srgbClr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9E936C16-61F2-1344-AAD4-85D5EF11EC44}" type="parTrans" cxnId="{5BA08847-0D95-F24D-8308-CD5BE98935AB}">
      <dgm:prSet/>
      <dgm:spPr/>
      <dgm:t>
        <a:bodyPr/>
        <a:lstStyle/>
        <a:p>
          <a:endParaRPr lang="en-US"/>
        </a:p>
      </dgm:t>
    </dgm:pt>
    <dgm:pt modelId="{AC7A244F-7CC9-8A45-B6EB-C87F9D589243}" type="sibTrans" cxnId="{5BA08847-0D95-F24D-8308-CD5BE98935AB}">
      <dgm:prSet/>
      <dgm:spPr/>
      <dgm:t>
        <a:bodyPr/>
        <a:lstStyle/>
        <a:p>
          <a:endParaRPr lang="en-US"/>
        </a:p>
      </dgm:t>
    </dgm:pt>
    <dgm:pt modelId="{13EA351F-0D64-BF42-97CE-B92E30F35F30}" type="pres">
      <dgm:prSet presAssocID="{9E00CA2F-6169-E445-A380-6AF29CAB229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49120D-17FB-CC4C-A880-51963E173AA3}" type="pres">
      <dgm:prSet presAssocID="{9E85838F-24AA-6044-9550-6CC326187E24}" presName="root" presStyleCnt="0"/>
      <dgm:spPr/>
    </dgm:pt>
    <dgm:pt modelId="{F2708798-82BE-5847-A3FC-38F6853CFE55}" type="pres">
      <dgm:prSet presAssocID="{9E85838F-24AA-6044-9550-6CC326187E24}" presName="rootComposite" presStyleCnt="0"/>
      <dgm:spPr/>
    </dgm:pt>
    <dgm:pt modelId="{B83D2E4C-1FC5-F844-9572-40B3D4504090}" type="pres">
      <dgm:prSet presAssocID="{9E85838F-24AA-6044-9550-6CC326187E24}" presName="rootText" presStyleLbl="node1" presStyleIdx="0" presStyleCnt="1" custScaleX="55220" custScaleY="92904" custLinFactNeighborX="-35476" custLinFactNeighborY="-46"/>
      <dgm:spPr/>
    </dgm:pt>
    <dgm:pt modelId="{5340CECF-2BE3-C54A-AD91-6D8F44AE904F}" type="pres">
      <dgm:prSet presAssocID="{9E85838F-24AA-6044-9550-6CC326187E24}" presName="rootConnector" presStyleLbl="node1" presStyleIdx="0" presStyleCnt="1"/>
      <dgm:spPr/>
    </dgm:pt>
    <dgm:pt modelId="{A191EE8F-36F5-6347-8D51-D9D508961BB7}" type="pres">
      <dgm:prSet presAssocID="{9E85838F-24AA-6044-9550-6CC326187E24}" presName="childShape" presStyleCnt="0"/>
      <dgm:spPr/>
    </dgm:pt>
    <dgm:pt modelId="{BD2F167B-DC86-224F-805E-F35FA0BA9142}" type="pres">
      <dgm:prSet presAssocID="{F63933B5-4198-E44D-A35F-2D2CDB6C6FED}" presName="Name13" presStyleLbl="parChTrans1D2" presStyleIdx="0" presStyleCnt="2"/>
      <dgm:spPr/>
    </dgm:pt>
    <dgm:pt modelId="{955BDB21-F453-C04C-83C1-AFD35436810E}" type="pres">
      <dgm:prSet presAssocID="{A9DA59FE-F773-5142-A8A6-B196B9F62B62}" presName="childText" presStyleLbl="bgAcc1" presStyleIdx="0" presStyleCnt="2" custScaleX="63994" custLinFactNeighborX="-65434" custLinFactNeighborY="8244">
        <dgm:presLayoutVars>
          <dgm:bulletEnabled val="1"/>
        </dgm:presLayoutVars>
      </dgm:prSet>
      <dgm:spPr/>
    </dgm:pt>
    <dgm:pt modelId="{BDF70960-F4BA-DC4C-9AB6-380AB1ACF454}" type="pres">
      <dgm:prSet presAssocID="{9E936C16-61F2-1344-AAD4-85D5EF11EC44}" presName="Name13" presStyleLbl="parChTrans1D2" presStyleIdx="1" presStyleCnt="2"/>
      <dgm:spPr/>
    </dgm:pt>
    <dgm:pt modelId="{472DC869-1EC2-4E40-A3B2-8AC5645FE321}" type="pres">
      <dgm:prSet presAssocID="{D1D4C11B-8165-B949-9AB5-ED879C01D4E0}" presName="childText" presStyleLbl="bgAcc1" presStyleIdx="1" presStyleCnt="2" custScaleX="77786" custLinFactNeighborX="36919" custLinFactNeighborY="-27962">
        <dgm:presLayoutVars>
          <dgm:bulletEnabled val="1"/>
        </dgm:presLayoutVars>
      </dgm:prSet>
      <dgm:spPr/>
    </dgm:pt>
  </dgm:ptLst>
  <dgm:cxnLst>
    <dgm:cxn modelId="{CCBFA20F-159E-3546-A1ED-ACAC010229AB}" type="presOf" srcId="{9E936C16-61F2-1344-AAD4-85D5EF11EC44}" destId="{BDF70960-F4BA-DC4C-9AB6-380AB1ACF454}" srcOrd="0" destOrd="0" presId="urn:microsoft.com/office/officeart/2005/8/layout/hierarchy3"/>
    <dgm:cxn modelId="{E80B6829-4CF9-4040-90C0-448CEEA33BD1}" srcId="{9E85838F-24AA-6044-9550-6CC326187E24}" destId="{A9DA59FE-F773-5142-A8A6-B196B9F62B62}" srcOrd="0" destOrd="0" parTransId="{F63933B5-4198-E44D-A35F-2D2CDB6C6FED}" sibTransId="{418E6052-0EAD-3241-89C0-2F2FA1578106}"/>
    <dgm:cxn modelId="{71AEEB3B-450A-F944-B8C4-37305136BDA4}" type="presOf" srcId="{A9DA59FE-F773-5142-A8A6-B196B9F62B62}" destId="{955BDB21-F453-C04C-83C1-AFD35436810E}" srcOrd="0" destOrd="0" presId="urn:microsoft.com/office/officeart/2005/8/layout/hierarchy3"/>
    <dgm:cxn modelId="{5BA08847-0D95-F24D-8308-CD5BE98935AB}" srcId="{9E85838F-24AA-6044-9550-6CC326187E24}" destId="{D1D4C11B-8165-B949-9AB5-ED879C01D4E0}" srcOrd="1" destOrd="0" parTransId="{9E936C16-61F2-1344-AAD4-85D5EF11EC44}" sibTransId="{AC7A244F-7CC9-8A45-B6EB-C87F9D589243}"/>
    <dgm:cxn modelId="{7A0A784C-79ED-9D4E-81FA-1A118445DB78}" type="presOf" srcId="{D1D4C11B-8165-B949-9AB5-ED879C01D4E0}" destId="{472DC869-1EC2-4E40-A3B2-8AC5645FE321}" srcOrd="0" destOrd="0" presId="urn:microsoft.com/office/officeart/2005/8/layout/hierarchy3"/>
    <dgm:cxn modelId="{EBBE8460-EEB7-D447-A372-7314EE420F4D}" type="presOf" srcId="{9E85838F-24AA-6044-9550-6CC326187E24}" destId="{B83D2E4C-1FC5-F844-9572-40B3D4504090}" srcOrd="0" destOrd="0" presId="urn:microsoft.com/office/officeart/2005/8/layout/hierarchy3"/>
    <dgm:cxn modelId="{C298EE75-2A41-3F4C-9904-8991A0DE36FF}" type="presOf" srcId="{F63933B5-4198-E44D-A35F-2D2CDB6C6FED}" destId="{BD2F167B-DC86-224F-805E-F35FA0BA9142}" srcOrd="0" destOrd="0" presId="urn:microsoft.com/office/officeart/2005/8/layout/hierarchy3"/>
    <dgm:cxn modelId="{E2971098-9957-E34D-8AEB-31A0CA718532}" srcId="{9E00CA2F-6169-E445-A380-6AF29CAB2296}" destId="{9E85838F-24AA-6044-9550-6CC326187E24}" srcOrd="0" destOrd="0" parTransId="{77DBA52E-9B83-C242-9FE1-B52198D2BDAF}" sibTransId="{183BCA7D-EAE1-5C4C-BAB3-A9FDE25AEF55}"/>
    <dgm:cxn modelId="{A6D4569C-2508-9440-AA48-72A97CA44407}" type="presOf" srcId="{9E00CA2F-6169-E445-A380-6AF29CAB2296}" destId="{13EA351F-0D64-BF42-97CE-B92E30F35F30}" srcOrd="0" destOrd="0" presId="urn:microsoft.com/office/officeart/2005/8/layout/hierarchy3"/>
    <dgm:cxn modelId="{1AA360F8-B813-AB4F-8D76-B5E64707821A}" type="presOf" srcId="{9E85838F-24AA-6044-9550-6CC326187E24}" destId="{5340CECF-2BE3-C54A-AD91-6D8F44AE904F}" srcOrd="1" destOrd="0" presId="urn:microsoft.com/office/officeart/2005/8/layout/hierarchy3"/>
    <dgm:cxn modelId="{C17CD1ED-6CC7-F445-8089-8C0B4A62EA53}" type="presParOf" srcId="{13EA351F-0D64-BF42-97CE-B92E30F35F30}" destId="{8549120D-17FB-CC4C-A880-51963E173AA3}" srcOrd="0" destOrd="0" presId="urn:microsoft.com/office/officeart/2005/8/layout/hierarchy3"/>
    <dgm:cxn modelId="{EAC33747-C5AD-A949-9549-7F786CF2D558}" type="presParOf" srcId="{8549120D-17FB-CC4C-A880-51963E173AA3}" destId="{F2708798-82BE-5847-A3FC-38F6853CFE55}" srcOrd="0" destOrd="0" presId="urn:microsoft.com/office/officeart/2005/8/layout/hierarchy3"/>
    <dgm:cxn modelId="{936484E4-7A89-E844-8C3F-38CDA88E00EA}" type="presParOf" srcId="{F2708798-82BE-5847-A3FC-38F6853CFE55}" destId="{B83D2E4C-1FC5-F844-9572-40B3D4504090}" srcOrd="0" destOrd="0" presId="urn:microsoft.com/office/officeart/2005/8/layout/hierarchy3"/>
    <dgm:cxn modelId="{21C8E756-EB68-DD42-B255-0E11A6B1961F}" type="presParOf" srcId="{F2708798-82BE-5847-A3FC-38F6853CFE55}" destId="{5340CECF-2BE3-C54A-AD91-6D8F44AE904F}" srcOrd="1" destOrd="0" presId="urn:microsoft.com/office/officeart/2005/8/layout/hierarchy3"/>
    <dgm:cxn modelId="{B5E516C3-9CCC-D144-84DD-B50BA9E2DC7F}" type="presParOf" srcId="{8549120D-17FB-CC4C-A880-51963E173AA3}" destId="{A191EE8F-36F5-6347-8D51-D9D508961BB7}" srcOrd="1" destOrd="0" presId="urn:microsoft.com/office/officeart/2005/8/layout/hierarchy3"/>
    <dgm:cxn modelId="{330DEA5C-BBC9-4A4A-BD91-772F442C8592}" type="presParOf" srcId="{A191EE8F-36F5-6347-8D51-D9D508961BB7}" destId="{BD2F167B-DC86-224F-805E-F35FA0BA9142}" srcOrd="0" destOrd="0" presId="urn:microsoft.com/office/officeart/2005/8/layout/hierarchy3"/>
    <dgm:cxn modelId="{2E801492-42C1-A44E-9BE2-9110CBF2A0D2}" type="presParOf" srcId="{A191EE8F-36F5-6347-8D51-D9D508961BB7}" destId="{955BDB21-F453-C04C-83C1-AFD35436810E}" srcOrd="1" destOrd="0" presId="urn:microsoft.com/office/officeart/2005/8/layout/hierarchy3"/>
    <dgm:cxn modelId="{079263F8-A456-ED48-B506-C096F4DB2155}" type="presParOf" srcId="{A191EE8F-36F5-6347-8D51-D9D508961BB7}" destId="{BDF70960-F4BA-DC4C-9AB6-380AB1ACF454}" srcOrd="2" destOrd="0" presId="urn:microsoft.com/office/officeart/2005/8/layout/hierarchy3"/>
    <dgm:cxn modelId="{BC151057-0293-5D4D-8A73-E39DA0255468}" type="presParOf" srcId="{A191EE8F-36F5-6347-8D51-D9D508961BB7}" destId="{472DC869-1EC2-4E40-A3B2-8AC5645FE32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8CF2EA2-15F3-E344-B546-B636619CC98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BF0DAD-2A51-C440-B3D5-97560DFFBB87}">
      <dgm:prSet phldrT="[Text]"/>
      <dgm:spPr/>
      <dgm:t>
        <a:bodyPr/>
        <a:lstStyle/>
        <a:p>
          <a:r>
            <a:rPr lang="en-US" dirty="0"/>
            <a:t>R^2= 2.29</a:t>
          </a:r>
        </a:p>
      </dgm:t>
    </dgm:pt>
    <dgm:pt modelId="{BA4B2B12-9174-BB49-9FE4-EF069433B80B}" type="parTrans" cxnId="{C02B10C6-011A-CF45-A0CA-06538578400D}">
      <dgm:prSet/>
      <dgm:spPr/>
      <dgm:t>
        <a:bodyPr/>
        <a:lstStyle/>
        <a:p>
          <a:endParaRPr lang="en-US"/>
        </a:p>
      </dgm:t>
    </dgm:pt>
    <dgm:pt modelId="{2FCCC7FA-A00F-4645-AC5F-B4B8279101B5}" type="sibTrans" cxnId="{C02B10C6-011A-CF45-A0CA-06538578400D}">
      <dgm:prSet/>
      <dgm:spPr/>
      <dgm:t>
        <a:bodyPr/>
        <a:lstStyle/>
        <a:p>
          <a:endParaRPr lang="en-US"/>
        </a:p>
      </dgm:t>
    </dgm:pt>
    <dgm:pt modelId="{9C35D69A-13EE-694F-AAEE-CECCBE021608}">
      <dgm:prSet phldrT="[Text]"/>
      <dgm:spPr/>
      <dgm:t>
        <a:bodyPr/>
        <a:lstStyle/>
        <a:p>
          <a:r>
            <a:rPr lang="en-US" dirty="0"/>
            <a:t>MSE= 4.60</a:t>
          </a:r>
        </a:p>
        <a:p>
          <a:r>
            <a:rPr lang="en-US" dirty="0"/>
            <a:t>MAE= 1.22</a:t>
          </a:r>
        </a:p>
      </dgm:t>
    </dgm:pt>
    <dgm:pt modelId="{8B5878B4-ED4F-DE45-B6FC-BAC919FF7872}" type="parTrans" cxnId="{FE0F8132-AE8C-F946-9B89-1974A6BA18E4}">
      <dgm:prSet/>
      <dgm:spPr/>
      <dgm:t>
        <a:bodyPr/>
        <a:lstStyle/>
        <a:p>
          <a:endParaRPr lang="en-US"/>
        </a:p>
      </dgm:t>
    </dgm:pt>
    <dgm:pt modelId="{2B28D63B-8CA5-114F-94D8-0F6365F3B670}" type="sibTrans" cxnId="{FE0F8132-AE8C-F946-9B89-1974A6BA18E4}">
      <dgm:prSet/>
      <dgm:spPr/>
      <dgm:t>
        <a:bodyPr/>
        <a:lstStyle/>
        <a:p>
          <a:endParaRPr lang="en-US"/>
        </a:p>
      </dgm:t>
    </dgm:pt>
    <dgm:pt modelId="{9C96F775-6C8E-D140-9269-C86E5B2E73DE}" type="pres">
      <dgm:prSet presAssocID="{98CF2EA2-15F3-E344-B546-B636619CC98B}" presName="Name0" presStyleCnt="0">
        <dgm:presLayoutVars>
          <dgm:chMax val="7"/>
          <dgm:chPref val="7"/>
          <dgm:dir/>
        </dgm:presLayoutVars>
      </dgm:prSet>
      <dgm:spPr/>
    </dgm:pt>
    <dgm:pt modelId="{016D1246-AD91-5D42-AEE4-89C24EA0DEDB}" type="pres">
      <dgm:prSet presAssocID="{98CF2EA2-15F3-E344-B546-B636619CC98B}" presName="Name1" presStyleCnt="0"/>
      <dgm:spPr/>
    </dgm:pt>
    <dgm:pt modelId="{BE04AE58-5B5B-0145-8559-8B5087C6F8DD}" type="pres">
      <dgm:prSet presAssocID="{98CF2EA2-15F3-E344-B546-B636619CC98B}" presName="cycle" presStyleCnt="0"/>
      <dgm:spPr/>
    </dgm:pt>
    <dgm:pt modelId="{2B932040-789E-B840-B501-ADAE5A6A7A7B}" type="pres">
      <dgm:prSet presAssocID="{98CF2EA2-15F3-E344-B546-B636619CC98B}" presName="srcNode" presStyleLbl="node1" presStyleIdx="0" presStyleCnt="2"/>
      <dgm:spPr/>
    </dgm:pt>
    <dgm:pt modelId="{0C5FAC0B-DE7C-C647-90D5-7E234E76F542}" type="pres">
      <dgm:prSet presAssocID="{98CF2EA2-15F3-E344-B546-B636619CC98B}" presName="conn" presStyleLbl="parChTrans1D2" presStyleIdx="0" presStyleCnt="1"/>
      <dgm:spPr/>
    </dgm:pt>
    <dgm:pt modelId="{A721D04C-F49B-8E47-86D0-527590233A7B}" type="pres">
      <dgm:prSet presAssocID="{98CF2EA2-15F3-E344-B546-B636619CC98B}" presName="extraNode" presStyleLbl="node1" presStyleIdx="0" presStyleCnt="2"/>
      <dgm:spPr/>
    </dgm:pt>
    <dgm:pt modelId="{7CCB6767-BC4D-6D40-9D64-680C154D1A97}" type="pres">
      <dgm:prSet presAssocID="{98CF2EA2-15F3-E344-B546-B636619CC98B}" presName="dstNode" presStyleLbl="node1" presStyleIdx="0" presStyleCnt="2"/>
      <dgm:spPr/>
    </dgm:pt>
    <dgm:pt modelId="{A7C863FB-5AB2-9140-A2EB-A8802AA7E7C4}" type="pres">
      <dgm:prSet presAssocID="{E0BF0DAD-2A51-C440-B3D5-97560DFFBB87}" presName="text_1" presStyleLbl="node1" presStyleIdx="0" presStyleCnt="2">
        <dgm:presLayoutVars>
          <dgm:bulletEnabled val="1"/>
        </dgm:presLayoutVars>
      </dgm:prSet>
      <dgm:spPr/>
    </dgm:pt>
    <dgm:pt modelId="{8C16532B-D183-7247-98BE-DE52455513BB}" type="pres">
      <dgm:prSet presAssocID="{E0BF0DAD-2A51-C440-B3D5-97560DFFBB87}" presName="accent_1" presStyleCnt="0"/>
      <dgm:spPr/>
    </dgm:pt>
    <dgm:pt modelId="{C236A816-518A-3D49-A0B2-91292278AEFF}" type="pres">
      <dgm:prSet presAssocID="{E0BF0DAD-2A51-C440-B3D5-97560DFFBB87}" presName="accentRepeatNode" presStyleLbl="solidFgAcc1" presStyleIdx="0" presStyleCnt="2" custLinFactNeighborX="-32537" custLinFactNeighborY="-11625"/>
      <dgm:spPr/>
    </dgm:pt>
    <dgm:pt modelId="{8397A61F-B769-F941-A888-AE99ED37597A}" type="pres">
      <dgm:prSet presAssocID="{9C35D69A-13EE-694F-AAEE-CECCBE021608}" presName="text_2" presStyleLbl="node1" presStyleIdx="1" presStyleCnt="2">
        <dgm:presLayoutVars>
          <dgm:bulletEnabled val="1"/>
        </dgm:presLayoutVars>
      </dgm:prSet>
      <dgm:spPr/>
    </dgm:pt>
    <dgm:pt modelId="{143F0E6F-980A-1D4C-8FF6-BDA69C60E469}" type="pres">
      <dgm:prSet presAssocID="{9C35D69A-13EE-694F-AAEE-CECCBE021608}" presName="accent_2" presStyleCnt="0"/>
      <dgm:spPr/>
    </dgm:pt>
    <dgm:pt modelId="{CCC36D3C-58DE-684F-B24B-BB95247A1B0B}" type="pres">
      <dgm:prSet presAssocID="{9C35D69A-13EE-694F-AAEE-CECCBE021608}" presName="accentRepeatNode" presStyleLbl="solidFgAcc1" presStyleIdx="1" presStyleCnt="2"/>
      <dgm:spPr/>
    </dgm:pt>
  </dgm:ptLst>
  <dgm:cxnLst>
    <dgm:cxn modelId="{ECFA8808-240E-7946-AEE0-1FB533F05EB9}" type="presOf" srcId="{E0BF0DAD-2A51-C440-B3D5-97560DFFBB87}" destId="{A7C863FB-5AB2-9140-A2EB-A8802AA7E7C4}" srcOrd="0" destOrd="0" presId="urn:microsoft.com/office/officeart/2008/layout/VerticalCurvedList"/>
    <dgm:cxn modelId="{FE0F8132-AE8C-F946-9B89-1974A6BA18E4}" srcId="{98CF2EA2-15F3-E344-B546-B636619CC98B}" destId="{9C35D69A-13EE-694F-AAEE-CECCBE021608}" srcOrd="1" destOrd="0" parTransId="{8B5878B4-ED4F-DE45-B6FC-BAC919FF7872}" sibTransId="{2B28D63B-8CA5-114F-94D8-0F6365F3B670}"/>
    <dgm:cxn modelId="{1959AD56-A210-8743-AE96-143CFF5874E2}" type="presOf" srcId="{9C35D69A-13EE-694F-AAEE-CECCBE021608}" destId="{8397A61F-B769-F941-A888-AE99ED37597A}" srcOrd="0" destOrd="0" presId="urn:microsoft.com/office/officeart/2008/layout/VerticalCurvedList"/>
    <dgm:cxn modelId="{519DA66D-31C5-064B-97DC-1AF1B0F488AD}" type="presOf" srcId="{2FCCC7FA-A00F-4645-AC5F-B4B8279101B5}" destId="{0C5FAC0B-DE7C-C647-90D5-7E234E76F542}" srcOrd="0" destOrd="0" presId="urn:microsoft.com/office/officeart/2008/layout/VerticalCurvedList"/>
    <dgm:cxn modelId="{C02B10C6-011A-CF45-A0CA-06538578400D}" srcId="{98CF2EA2-15F3-E344-B546-B636619CC98B}" destId="{E0BF0DAD-2A51-C440-B3D5-97560DFFBB87}" srcOrd="0" destOrd="0" parTransId="{BA4B2B12-9174-BB49-9FE4-EF069433B80B}" sibTransId="{2FCCC7FA-A00F-4645-AC5F-B4B8279101B5}"/>
    <dgm:cxn modelId="{4EC349D7-CCDF-5B47-AB6C-0883CD14D471}" type="presOf" srcId="{98CF2EA2-15F3-E344-B546-B636619CC98B}" destId="{9C96F775-6C8E-D140-9269-C86E5B2E73DE}" srcOrd="0" destOrd="0" presId="urn:microsoft.com/office/officeart/2008/layout/VerticalCurvedList"/>
    <dgm:cxn modelId="{D2A8F85B-6626-DD46-8071-EF2D76449E65}" type="presParOf" srcId="{9C96F775-6C8E-D140-9269-C86E5B2E73DE}" destId="{016D1246-AD91-5D42-AEE4-89C24EA0DEDB}" srcOrd="0" destOrd="0" presId="urn:microsoft.com/office/officeart/2008/layout/VerticalCurvedList"/>
    <dgm:cxn modelId="{4CD95BF9-50E2-E34E-ADE8-8DFF7E69F254}" type="presParOf" srcId="{016D1246-AD91-5D42-AEE4-89C24EA0DEDB}" destId="{BE04AE58-5B5B-0145-8559-8B5087C6F8DD}" srcOrd="0" destOrd="0" presId="urn:microsoft.com/office/officeart/2008/layout/VerticalCurvedList"/>
    <dgm:cxn modelId="{31B8F703-BE1C-B543-B308-49A417E04FBA}" type="presParOf" srcId="{BE04AE58-5B5B-0145-8559-8B5087C6F8DD}" destId="{2B932040-789E-B840-B501-ADAE5A6A7A7B}" srcOrd="0" destOrd="0" presId="urn:microsoft.com/office/officeart/2008/layout/VerticalCurvedList"/>
    <dgm:cxn modelId="{7987B740-BDEC-E24B-9FAF-943B17BC6DC3}" type="presParOf" srcId="{BE04AE58-5B5B-0145-8559-8B5087C6F8DD}" destId="{0C5FAC0B-DE7C-C647-90D5-7E234E76F542}" srcOrd="1" destOrd="0" presId="urn:microsoft.com/office/officeart/2008/layout/VerticalCurvedList"/>
    <dgm:cxn modelId="{8F5F7F3F-EE32-A041-8FFF-5B7EA4FFAE19}" type="presParOf" srcId="{BE04AE58-5B5B-0145-8559-8B5087C6F8DD}" destId="{A721D04C-F49B-8E47-86D0-527590233A7B}" srcOrd="2" destOrd="0" presId="urn:microsoft.com/office/officeart/2008/layout/VerticalCurvedList"/>
    <dgm:cxn modelId="{0BFEED7A-AA8D-0F4A-B5FD-7D1FFDF915A7}" type="presParOf" srcId="{BE04AE58-5B5B-0145-8559-8B5087C6F8DD}" destId="{7CCB6767-BC4D-6D40-9D64-680C154D1A97}" srcOrd="3" destOrd="0" presId="urn:microsoft.com/office/officeart/2008/layout/VerticalCurvedList"/>
    <dgm:cxn modelId="{8802A20F-0316-934A-95DD-F86F3CF0C445}" type="presParOf" srcId="{016D1246-AD91-5D42-AEE4-89C24EA0DEDB}" destId="{A7C863FB-5AB2-9140-A2EB-A8802AA7E7C4}" srcOrd="1" destOrd="0" presId="urn:microsoft.com/office/officeart/2008/layout/VerticalCurvedList"/>
    <dgm:cxn modelId="{00356D26-3461-8D4C-801F-CAE443CB8632}" type="presParOf" srcId="{016D1246-AD91-5D42-AEE4-89C24EA0DEDB}" destId="{8C16532B-D183-7247-98BE-DE52455513BB}" srcOrd="2" destOrd="0" presId="urn:microsoft.com/office/officeart/2008/layout/VerticalCurvedList"/>
    <dgm:cxn modelId="{89036438-D1B8-6D4F-9AC6-C7B409AC2685}" type="presParOf" srcId="{8C16532B-D183-7247-98BE-DE52455513BB}" destId="{C236A816-518A-3D49-A0B2-91292278AEFF}" srcOrd="0" destOrd="0" presId="urn:microsoft.com/office/officeart/2008/layout/VerticalCurvedList"/>
    <dgm:cxn modelId="{F6C9D987-62AA-9B4E-BB9B-119B3895F126}" type="presParOf" srcId="{016D1246-AD91-5D42-AEE4-89C24EA0DEDB}" destId="{8397A61F-B769-F941-A888-AE99ED37597A}" srcOrd="3" destOrd="0" presId="urn:microsoft.com/office/officeart/2008/layout/VerticalCurvedList"/>
    <dgm:cxn modelId="{4753C31B-29BB-3A47-877E-76D7F863464A}" type="presParOf" srcId="{016D1246-AD91-5D42-AEE4-89C24EA0DEDB}" destId="{143F0E6F-980A-1D4C-8FF6-BDA69C60E469}" srcOrd="4" destOrd="0" presId="urn:microsoft.com/office/officeart/2008/layout/VerticalCurvedList"/>
    <dgm:cxn modelId="{B219E7FA-27DE-0841-8167-B6E5B4BE0E84}" type="presParOf" srcId="{143F0E6F-980A-1D4C-8FF6-BDA69C60E469}" destId="{CCC36D3C-58DE-684F-B24B-BB95247A1B0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E00CA2F-6169-E445-A380-6AF29CAB2296}" type="doc">
      <dgm:prSet loTypeId="urn:microsoft.com/office/officeart/2005/8/layout/hierarchy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85838F-24AA-6044-9550-6CC326187E24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77DBA52E-9B83-C242-9FE1-B52198D2BDAF}" type="parTrans" cxnId="{E2971098-9957-E34D-8AEB-31A0CA718532}">
      <dgm:prSet/>
      <dgm:spPr/>
      <dgm:t>
        <a:bodyPr/>
        <a:lstStyle/>
        <a:p>
          <a:endParaRPr lang="en-US"/>
        </a:p>
      </dgm:t>
    </dgm:pt>
    <dgm:pt modelId="{183BCA7D-EAE1-5C4C-BAB3-A9FDE25AEF55}" type="sibTrans" cxnId="{E2971098-9957-E34D-8AEB-31A0CA718532}">
      <dgm:prSet/>
      <dgm:spPr/>
      <dgm:t>
        <a:bodyPr/>
        <a:lstStyle/>
        <a:p>
          <a:endParaRPr lang="en-US"/>
        </a:p>
      </dgm:t>
    </dgm:pt>
    <dgm:pt modelId="{A9DA59FE-F773-5142-A8A6-B196B9F62B62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/>
            <a:t>EDA</a:t>
          </a:r>
        </a:p>
      </dgm:t>
    </dgm:pt>
    <dgm:pt modelId="{F63933B5-4198-E44D-A35F-2D2CDB6C6FED}" type="parTrans" cxnId="{E80B6829-4CF9-4040-90C0-448CEEA33BD1}">
      <dgm:prSet/>
      <dgm:spPr/>
      <dgm:t>
        <a:bodyPr/>
        <a:lstStyle/>
        <a:p>
          <a:endParaRPr lang="en-US"/>
        </a:p>
      </dgm:t>
    </dgm:pt>
    <dgm:pt modelId="{418E6052-0EAD-3241-89C0-2F2FA1578106}" type="sibTrans" cxnId="{E80B6829-4CF9-4040-90C0-448CEEA33BD1}">
      <dgm:prSet/>
      <dgm:spPr/>
      <dgm:t>
        <a:bodyPr/>
        <a:lstStyle/>
        <a:p>
          <a:endParaRPr lang="en-US"/>
        </a:p>
      </dgm:t>
    </dgm:pt>
    <dgm:pt modelId="{D1D4C11B-8165-B949-9AB5-ED879C01D4E0}">
      <dgm:prSet phldrT="[Text]"/>
      <dgm:spPr>
        <a:solidFill>
          <a:srgbClr val="C00000">
            <a:alpha val="90000"/>
          </a:srgbClr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9E936C16-61F2-1344-AAD4-85D5EF11EC44}" type="parTrans" cxnId="{5BA08847-0D95-F24D-8308-CD5BE98935AB}">
      <dgm:prSet/>
      <dgm:spPr/>
      <dgm:t>
        <a:bodyPr/>
        <a:lstStyle/>
        <a:p>
          <a:endParaRPr lang="en-US"/>
        </a:p>
      </dgm:t>
    </dgm:pt>
    <dgm:pt modelId="{AC7A244F-7CC9-8A45-B6EB-C87F9D589243}" type="sibTrans" cxnId="{5BA08847-0D95-F24D-8308-CD5BE98935AB}">
      <dgm:prSet/>
      <dgm:spPr/>
      <dgm:t>
        <a:bodyPr/>
        <a:lstStyle/>
        <a:p>
          <a:endParaRPr lang="en-US"/>
        </a:p>
      </dgm:t>
    </dgm:pt>
    <dgm:pt modelId="{13EA351F-0D64-BF42-97CE-B92E30F35F30}" type="pres">
      <dgm:prSet presAssocID="{9E00CA2F-6169-E445-A380-6AF29CAB229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49120D-17FB-CC4C-A880-51963E173AA3}" type="pres">
      <dgm:prSet presAssocID="{9E85838F-24AA-6044-9550-6CC326187E24}" presName="root" presStyleCnt="0"/>
      <dgm:spPr/>
    </dgm:pt>
    <dgm:pt modelId="{F2708798-82BE-5847-A3FC-38F6853CFE55}" type="pres">
      <dgm:prSet presAssocID="{9E85838F-24AA-6044-9550-6CC326187E24}" presName="rootComposite" presStyleCnt="0"/>
      <dgm:spPr/>
    </dgm:pt>
    <dgm:pt modelId="{B83D2E4C-1FC5-F844-9572-40B3D4504090}" type="pres">
      <dgm:prSet presAssocID="{9E85838F-24AA-6044-9550-6CC326187E24}" presName="rootText" presStyleLbl="node1" presStyleIdx="0" presStyleCnt="1" custScaleX="55220" custScaleY="92904" custLinFactNeighborX="-35476" custLinFactNeighborY="-46"/>
      <dgm:spPr/>
    </dgm:pt>
    <dgm:pt modelId="{5340CECF-2BE3-C54A-AD91-6D8F44AE904F}" type="pres">
      <dgm:prSet presAssocID="{9E85838F-24AA-6044-9550-6CC326187E24}" presName="rootConnector" presStyleLbl="node1" presStyleIdx="0" presStyleCnt="1"/>
      <dgm:spPr/>
    </dgm:pt>
    <dgm:pt modelId="{A191EE8F-36F5-6347-8D51-D9D508961BB7}" type="pres">
      <dgm:prSet presAssocID="{9E85838F-24AA-6044-9550-6CC326187E24}" presName="childShape" presStyleCnt="0"/>
      <dgm:spPr/>
    </dgm:pt>
    <dgm:pt modelId="{BD2F167B-DC86-224F-805E-F35FA0BA9142}" type="pres">
      <dgm:prSet presAssocID="{F63933B5-4198-E44D-A35F-2D2CDB6C6FED}" presName="Name13" presStyleLbl="parChTrans1D2" presStyleIdx="0" presStyleCnt="2"/>
      <dgm:spPr/>
    </dgm:pt>
    <dgm:pt modelId="{955BDB21-F453-C04C-83C1-AFD35436810E}" type="pres">
      <dgm:prSet presAssocID="{A9DA59FE-F773-5142-A8A6-B196B9F62B62}" presName="childText" presStyleLbl="bgAcc1" presStyleIdx="0" presStyleCnt="2" custScaleX="63994" custLinFactNeighborX="-65434" custLinFactNeighborY="8244">
        <dgm:presLayoutVars>
          <dgm:bulletEnabled val="1"/>
        </dgm:presLayoutVars>
      </dgm:prSet>
      <dgm:spPr/>
    </dgm:pt>
    <dgm:pt modelId="{BDF70960-F4BA-DC4C-9AB6-380AB1ACF454}" type="pres">
      <dgm:prSet presAssocID="{9E936C16-61F2-1344-AAD4-85D5EF11EC44}" presName="Name13" presStyleLbl="parChTrans1D2" presStyleIdx="1" presStyleCnt="2"/>
      <dgm:spPr/>
    </dgm:pt>
    <dgm:pt modelId="{472DC869-1EC2-4E40-A3B2-8AC5645FE321}" type="pres">
      <dgm:prSet presAssocID="{D1D4C11B-8165-B949-9AB5-ED879C01D4E0}" presName="childText" presStyleLbl="bgAcc1" presStyleIdx="1" presStyleCnt="2" custScaleX="77786" custLinFactNeighborX="36919" custLinFactNeighborY="-27962">
        <dgm:presLayoutVars>
          <dgm:bulletEnabled val="1"/>
        </dgm:presLayoutVars>
      </dgm:prSet>
      <dgm:spPr/>
    </dgm:pt>
  </dgm:ptLst>
  <dgm:cxnLst>
    <dgm:cxn modelId="{CCBFA20F-159E-3546-A1ED-ACAC010229AB}" type="presOf" srcId="{9E936C16-61F2-1344-AAD4-85D5EF11EC44}" destId="{BDF70960-F4BA-DC4C-9AB6-380AB1ACF454}" srcOrd="0" destOrd="0" presId="urn:microsoft.com/office/officeart/2005/8/layout/hierarchy3"/>
    <dgm:cxn modelId="{E80B6829-4CF9-4040-90C0-448CEEA33BD1}" srcId="{9E85838F-24AA-6044-9550-6CC326187E24}" destId="{A9DA59FE-F773-5142-A8A6-B196B9F62B62}" srcOrd="0" destOrd="0" parTransId="{F63933B5-4198-E44D-A35F-2D2CDB6C6FED}" sibTransId="{418E6052-0EAD-3241-89C0-2F2FA1578106}"/>
    <dgm:cxn modelId="{71AEEB3B-450A-F944-B8C4-37305136BDA4}" type="presOf" srcId="{A9DA59FE-F773-5142-A8A6-B196B9F62B62}" destId="{955BDB21-F453-C04C-83C1-AFD35436810E}" srcOrd="0" destOrd="0" presId="urn:microsoft.com/office/officeart/2005/8/layout/hierarchy3"/>
    <dgm:cxn modelId="{5BA08847-0D95-F24D-8308-CD5BE98935AB}" srcId="{9E85838F-24AA-6044-9550-6CC326187E24}" destId="{D1D4C11B-8165-B949-9AB5-ED879C01D4E0}" srcOrd="1" destOrd="0" parTransId="{9E936C16-61F2-1344-AAD4-85D5EF11EC44}" sibTransId="{AC7A244F-7CC9-8A45-B6EB-C87F9D589243}"/>
    <dgm:cxn modelId="{7A0A784C-79ED-9D4E-81FA-1A118445DB78}" type="presOf" srcId="{D1D4C11B-8165-B949-9AB5-ED879C01D4E0}" destId="{472DC869-1EC2-4E40-A3B2-8AC5645FE321}" srcOrd="0" destOrd="0" presId="urn:microsoft.com/office/officeart/2005/8/layout/hierarchy3"/>
    <dgm:cxn modelId="{EBBE8460-EEB7-D447-A372-7314EE420F4D}" type="presOf" srcId="{9E85838F-24AA-6044-9550-6CC326187E24}" destId="{B83D2E4C-1FC5-F844-9572-40B3D4504090}" srcOrd="0" destOrd="0" presId="urn:microsoft.com/office/officeart/2005/8/layout/hierarchy3"/>
    <dgm:cxn modelId="{C298EE75-2A41-3F4C-9904-8991A0DE36FF}" type="presOf" srcId="{F63933B5-4198-E44D-A35F-2D2CDB6C6FED}" destId="{BD2F167B-DC86-224F-805E-F35FA0BA9142}" srcOrd="0" destOrd="0" presId="urn:microsoft.com/office/officeart/2005/8/layout/hierarchy3"/>
    <dgm:cxn modelId="{E2971098-9957-E34D-8AEB-31A0CA718532}" srcId="{9E00CA2F-6169-E445-A380-6AF29CAB2296}" destId="{9E85838F-24AA-6044-9550-6CC326187E24}" srcOrd="0" destOrd="0" parTransId="{77DBA52E-9B83-C242-9FE1-B52198D2BDAF}" sibTransId="{183BCA7D-EAE1-5C4C-BAB3-A9FDE25AEF55}"/>
    <dgm:cxn modelId="{A6D4569C-2508-9440-AA48-72A97CA44407}" type="presOf" srcId="{9E00CA2F-6169-E445-A380-6AF29CAB2296}" destId="{13EA351F-0D64-BF42-97CE-B92E30F35F30}" srcOrd="0" destOrd="0" presId="urn:microsoft.com/office/officeart/2005/8/layout/hierarchy3"/>
    <dgm:cxn modelId="{1AA360F8-B813-AB4F-8D76-B5E64707821A}" type="presOf" srcId="{9E85838F-24AA-6044-9550-6CC326187E24}" destId="{5340CECF-2BE3-C54A-AD91-6D8F44AE904F}" srcOrd="1" destOrd="0" presId="urn:microsoft.com/office/officeart/2005/8/layout/hierarchy3"/>
    <dgm:cxn modelId="{C17CD1ED-6CC7-F445-8089-8C0B4A62EA53}" type="presParOf" srcId="{13EA351F-0D64-BF42-97CE-B92E30F35F30}" destId="{8549120D-17FB-CC4C-A880-51963E173AA3}" srcOrd="0" destOrd="0" presId="urn:microsoft.com/office/officeart/2005/8/layout/hierarchy3"/>
    <dgm:cxn modelId="{EAC33747-C5AD-A949-9549-7F786CF2D558}" type="presParOf" srcId="{8549120D-17FB-CC4C-A880-51963E173AA3}" destId="{F2708798-82BE-5847-A3FC-38F6853CFE55}" srcOrd="0" destOrd="0" presId="urn:microsoft.com/office/officeart/2005/8/layout/hierarchy3"/>
    <dgm:cxn modelId="{936484E4-7A89-E844-8C3F-38CDA88E00EA}" type="presParOf" srcId="{F2708798-82BE-5847-A3FC-38F6853CFE55}" destId="{B83D2E4C-1FC5-F844-9572-40B3D4504090}" srcOrd="0" destOrd="0" presId="urn:microsoft.com/office/officeart/2005/8/layout/hierarchy3"/>
    <dgm:cxn modelId="{21C8E756-EB68-DD42-B255-0E11A6B1961F}" type="presParOf" srcId="{F2708798-82BE-5847-A3FC-38F6853CFE55}" destId="{5340CECF-2BE3-C54A-AD91-6D8F44AE904F}" srcOrd="1" destOrd="0" presId="urn:microsoft.com/office/officeart/2005/8/layout/hierarchy3"/>
    <dgm:cxn modelId="{B5E516C3-9CCC-D144-84DD-B50BA9E2DC7F}" type="presParOf" srcId="{8549120D-17FB-CC4C-A880-51963E173AA3}" destId="{A191EE8F-36F5-6347-8D51-D9D508961BB7}" srcOrd="1" destOrd="0" presId="urn:microsoft.com/office/officeart/2005/8/layout/hierarchy3"/>
    <dgm:cxn modelId="{330DEA5C-BBC9-4A4A-BD91-772F442C8592}" type="presParOf" srcId="{A191EE8F-36F5-6347-8D51-D9D508961BB7}" destId="{BD2F167B-DC86-224F-805E-F35FA0BA9142}" srcOrd="0" destOrd="0" presId="urn:microsoft.com/office/officeart/2005/8/layout/hierarchy3"/>
    <dgm:cxn modelId="{2E801492-42C1-A44E-9BE2-9110CBF2A0D2}" type="presParOf" srcId="{A191EE8F-36F5-6347-8D51-D9D508961BB7}" destId="{955BDB21-F453-C04C-83C1-AFD35436810E}" srcOrd="1" destOrd="0" presId="urn:microsoft.com/office/officeart/2005/8/layout/hierarchy3"/>
    <dgm:cxn modelId="{079263F8-A456-ED48-B506-C096F4DB2155}" type="presParOf" srcId="{A191EE8F-36F5-6347-8D51-D9D508961BB7}" destId="{BDF70960-F4BA-DC4C-9AB6-380AB1ACF454}" srcOrd="2" destOrd="0" presId="urn:microsoft.com/office/officeart/2005/8/layout/hierarchy3"/>
    <dgm:cxn modelId="{BC151057-0293-5D4D-8A73-E39DA0255468}" type="presParOf" srcId="{A191EE8F-36F5-6347-8D51-D9D508961BB7}" destId="{472DC869-1EC2-4E40-A3B2-8AC5645FE32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97629C-E83F-E140-B855-7666D817358A}" type="doc">
      <dgm:prSet loTypeId="urn:microsoft.com/office/officeart/2005/8/layout/hierarchy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C677B8-0A91-9B47-9337-628164100B3B}">
      <dgm:prSet phldrT="[Text]"/>
      <dgm:spPr/>
      <dgm:t>
        <a:bodyPr/>
        <a:lstStyle/>
        <a:p>
          <a:r>
            <a:rPr lang="en-US" dirty="0"/>
            <a:t>INTRO</a:t>
          </a:r>
        </a:p>
      </dgm:t>
    </dgm:pt>
    <dgm:pt modelId="{3E9388E5-338A-1548-AD72-2D92148F5285}" type="parTrans" cxnId="{DE7A10F2-C34D-B94D-A0A3-63A905F4B2A5}">
      <dgm:prSet/>
      <dgm:spPr/>
      <dgm:t>
        <a:bodyPr/>
        <a:lstStyle/>
        <a:p>
          <a:endParaRPr lang="en-US"/>
        </a:p>
      </dgm:t>
    </dgm:pt>
    <dgm:pt modelId="{1681B520-6BB3-F846-B64C-7F010A7CFB1A}" type="sibTrans" cxnId="{DE7A10F2-C34D-B94D-A0A3-63A905F4B2A5}">
      <dgm:prSet/>
      <dgm:spPr/>
      <dgm:t>
        <a:bodyPr/>
        <a:lstStyle/>
        <a:p>
          <a:endParaRPr lang="en-US"/>
        </a:p>
      </dgm:t>
    </dgm:pt>
    <dgm:pt modelId="{DABE77B2-82F0-4644-9820-15EB111D9345}">
      <dgm:prSet phldrT="[Text]"/>
      <dgm:spPr/>
      <dgm:t>
        <a:bodyPr/>
        <a:lstStyle/>
        <a:p>
          <a:r>
            <a:rPr lang="en-US" dirty="0"/>
            <a:t>FPL</a:t>
          </a:r>
        </a:p>
      </dgm:t>
    </dgm:pt>
    <dgm:pt modelId="{AA633294-F1FD-244B-AF94-ECF8C6EA2C75}" type="parTrans" cxnId="{063853D8-1F81-F24C-8694-4638437C8E47}">
      <dgm:prSet/>
      <dgm:spPr/>
      <dgm:t>
        <a:bodyPr/>
        <a:lstStyle/>
        <a:p>
          <a:endParaRPr lang="en-US"/>
        </a:p>
      </dgm:t>
    </dgm:pt>
    <dgm:pt modelId="{46EE5B15-350A-EC40-A568-506E88559915}" type="sibTrans" cxnId="{063853D8-1F81-F24C-8694-4638437C8E47}">
      <dgm:prSet/>
      <dgm:spPr/>
      <dgm:t>
        <a:bodyPr/>
        <a:lstStyle/>
        <a:p>
          <a:endParaRPr lang="en-US"/>
        </a:p>
      </dgm:t>
    </dgm:pt>
    <dgm:pt modelId="{10945FDA-F837-4743-AE80-BBFC7D6FDDA6}">
      <dgm:prSet phldrT="[Text]"/>
      <dgm:spPr/>
      <dgm:t>
        <a:bodyPr/>
        <a:lstStyle/>
        <a:p>
          <a:r>
            <a:rPr lang="en-US" dirty="0"/>
            <a:t>Players</a:t>
          </a:r>
        </a:p>
      </dgm:t>
    </dgm:pt>
    <dgm:pt modelId="{1124A22A-C8FE-3F49-9192-EE95CC35561C}" type="parTrans" cxnId="{0E3EC297-0374-3649-BA5F-71787668F493}">
      <dgm:prSet/>
      <dgm:spPr/>
      <dgm:t>
        <a:bodyPr/>
        <a:lstStyle/>
        <a:p>
          <a:endParaRPr lang="en-US"/>
        </a:p>
      </dgm:t>
    </dgm:pt>
    <dgm:pt modelId="{EE97A358-D66C-8A43-B47F-199E5A013551}" type="sibTrans" cxnId="{0E3EC297-0374-3649-BA5F-71787668F493}">
      <dgm:prSet/>
      <dgm:spPr/>
      <dgm:t>
        <a:bodyPr/>
        <a:lstStyle/>
        <a:p>
          <a:endParaRPr lang="en-US"/>
        </a:p>
      </dgm:t>
    </dgm:pt>
    <dgm:pt modelId="{36EA78FD-6EC9-7746-A01E-4B337A0700C0}" type="pres">
      <dgm:prSet presAssocID="{6097629C-E83F-E140-B855-7666D81735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50D4F95-F5DD-E549-A874-9EBD59B7147E}" type="pres">
      <dgm:prSet presAssocID="{75C677B8-0A91-9B47-9337-628164100B3B}" presName="root" presStyleCnt="0"/>
      <dgm:spPr/>
    </dgm:pt>
    <dgm:pt modelId="{6425EB92-6C84-B64C-865C-8939703B179A}" type="pres">
      <dgm:prSet presAssocID="{75C677B8-0A91-9B47-9337-628164100B3B}" presName="rootComposite" presStyleCnt="0"/>
      <dgm:spPr/>
    </dgm:pt>
    <dgm:pt modelId="{DC5A639D-140E-1846-A947-3BC12A7EEA62}" type="pres">
      <dgm:prSet presAssocID="{75C677B8-0A91-9B47-9337-628164100B3B}" presName="rootText" presStyleLbl="node1" presStyleIdx="0" presStyleCnt="1" custLinFactNeighborX="-828" custLinFactNeighborY="-21282"/>
      <dgm:spPr/>
    </dgm:pt>
    <dgm:pt modelId="{6C68E85C-5AEC-1A4E-81BE-0C990DE3463D}" type="pres">
      <dgm:prSet presAssocID="{75C677B8-0A91-9B47-9337-628164100B3B}" presName="rootConnector" presStyleLbl="node1" presStyleIdx="0" presStyleCnt="1"/>
      <dgm:spPr/>
    </dgm:pt>
    <dgm:pt modelId="{712AEF85-329E-3E4E-9604-D5FCF2F52FA1}" type="pres">
      <dgm:prSet presAssocID="{75C677B8-0A91-9B47-9337-628164100B3B}" presName="childShape" presStyleCnt="0"/>
      <dgm:spPr/>
    </dgm:pt>
    <dgm:pt modelId="{5F8AACB8-D147-2D4C-B7D8-B7F39A8BC8A3}" type="pres">
      <dgm:prSet presAssocID="{AA633294-F1FD-244B-AF94-ECF8C6EA2C75}" presName="Name13" presStyleLbl="parChTrans1D2" presStyleIdx="0" presStyleCnt="2"/>
      <dgm:spPr/>
    </dgm:pt>
    <dgm:pt modelId="{BF846AE1-A661-4B4E-9CB5-9CA4E37CC63C}" type="pres">
      <dgm:prSet presAssocID="{DABE77B2-82F0-4644-9820-15EB111D9345}" presName="childText" presStyleLbl="bgAcc1" presStyleIdx="0" presStyleCnt="2">
        <dgm:presLayoutVars>
          <dgm:bulletEnabled val="1"/>
        </dgm:presLayoutVars>
      </dgm:prSet>
      <dgm:spPr/>
    </dgm:pt>
    <dgm:pt modelId="{281E1A20-B1D7-504B-AAC1-A3E16D74546F}" type="pres">
      <dgm:prSet presAssocID="{1124A22A-C8FE-3F49-9192-EE95CC35561C}" presName="Name13" presStyleLbl="parChTrans1D2" presStyleIdx="1" presStyleCnt="2"/>
      <dgm:spPr/>
    </dgm:pt>
    <dgm:pt modelId="{EEBD2273-9C4F-B04E-A59B-8D700362C78E}" type="pres">
      <dgm:prSet presAssocID="{10945FDA-F837-4743-AE80-BBFC7D6FDDA6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D0973601-CC51-E04F-A178-5903C6A79525}" type="presOf" srcId="{1124A22A-C8FE-3F49-9192-EE95CC35561C}" destId="{281E1A20-B1D7-504B-AAC1-A3E16D74546F}" srcOrd="0" destOrd="0" presId="urn:microsoft.com/office/officeart/2005/8/layout/hierarchy3"/>
    <dgm:cxn modelId="{131F4635-C0FE-4C41-957C-0B42498B68E6}" type="presOf" srcId="{6097629C-E83F-E140-B855-7666D817358A}" destId="{36EA78FD-6EC9-7746-A01E-4B337A0700C0}" srcOrd="0" destOrd="0" presId="urn:microsoft.com/office/officeart/2005/8/layout/hierarchy3"/>
    <dgm:cxn modelId="{81C5953E-83CF-5A4C-B21B-584E9F5AB61A}" type="presOf" srcId="{75C677B8-0A91-9B47-9337-628164100B3B}" destId="{DC5A639D-140E-1846-A947-3BC12A7EEA62}" srcOrd="0" destOrd="0" presId="urn:microsoft.com/office/officeart/2005/8/layout/hierarchy3"/>
    <dgm:cxn modelId="{0491DD87-CAE2-4849-B890-484DBDE81E8F}" type="presOf" srcId="{10945FDA-F837-4743-AE80-BBFC7D6FDDA6}" destId="{EEBD2273-9C4F-B04E-A59B-8D700362C78E}" srcOrd="0" destOrd="0" presId="urn:microsoft.com/office/officeart/2005/8/layout/hierarchy3"/>
    <dgm:cxn modelId="{49B7908B-B0EE-E242-8C17-A300C1C1A8E0}" type="presOf" srcId="{75C677B8-0A91-9B47-9337-628164100B3B}" destId="{6C68E85C-5AEC-1A4E-81BE-0C990DE3463D}" srcOrd="1" destOrd="0" presId="urn:microsoft.com/office/officeart/2005/8/layout/hierarchy3"/>
    <dgm:cxn modelId="{0E3EC297-0374-3649-BA5F-71787668F493}" srcId="{75C677B8-0A91-9B47-9337-628164100B3B}" destId="{10945FDA-F837-4743-AE80-BBFC7D6FDDA6}" srcOrd="1" destOrd="0" parTransId="{1124A22A-C8FE-3F49-9192-EE95CC35561C}" sibTransId="{EE97A358-D66C-8A43-B47F-199E5A013551}"/>
    <dgm:cxn modelId="{C96A5799-5284-BC47-8DB4-B9E342791CEC}" type="presOf" srcId="{AA633294-F1FD-244B-AF94-ECF8C6EA2C75}" destId="{5F8AACB8-D147-2D4C-B7D8-B7F39A8BC8A3}" srcOrd="0" destOrd="0" presId="urn:microsoft.com/office/officeart/2005/8/layout/hierarchy3"/>
    <dgm:cxn modelId="{CFBF63D1-3906-4249-BEB6-D00E2DA20A7D}" type="presOf" srcId="{DABE77B2-82F0-4644-9820-15EB111D9345}" destId="{BF846AE1-A661-4B4E-9CB5-9CA4E37CC63C}" srcOrd="0" destOrd="0" presId="urn:microsoft.com/office/officeart/2005/8/layout/hierarchy3"/>
    <dgm:cxn modelId="{063853D8-1F81-F24C-8694-4638437C8E47}" srcId="{75C677B8-0A91-9B47-9337-628164100B3B}" destId="{DABE77B2-82F0-4644-9820-15EB111D9345}" srcOrd="0" destOrd="0" parTransId="{AA633294-F1FD-244B-AF94-ECF8C6EA2C75}" sibTransId="{46EE5B15-350A-EC40-A568-506E88559915}"/>
    <dgm:cxn modelId="{DE7A10F2-C34D-B94D-A0A3-63A905F4B2A5}" srcId="{6097629C-E83F-E140-B855-7666D817358A}" destId="{75C677B8-0A91-9B47-9337-628164100B3B}" srcOrd="0" destOrd="0" parTransId="{3E9388E5-338A-1548-AD72-2D92148F5285}" sibTransId="{1681B520-6BB3-F846-B64C-7F010A7CFB1A}"/>
    <dgm:cxn modelId="{2ACBC884-88EF-1242-A7FC-D0080C0F11A7}" type="presParOf" srcId="{36EA78FD-6EC9-7746-A01E-4B337A0700C0}" destId="{A50D4F95-F5DD-E549-A874-9EBD59B7147E}" srcOrd="0" destOrd="0" presId="urn:microsoft.com/office/officeart/2005/8/layout/hierarchy3"/>
    <dgm:cxn modelId="{5E350722-C0FC-FD45-8840-EDDB667F6A06}" type="presParOf" srcId="{A50D4F95-F5DD-E549-A874-9EBD59B7147E}" destId="{6425EB92-6C84-B64C-865C-8939703B179A}" srcOrd="0" destOrd="0" presId="urn:microsoft.com/office/officeart/2005/8/layout/hierarchy3"/>
    <dgm:cxn modelId="{6907C31D-B3D2-5A42-936C-B3B93EB08CFF}" type="presParOf" srcId="{6425EB92-6C84-B64C-865C-8939703B179A}" destId="{DC5A639D-140E-1846-A947-3BC12A7EEA62}" srcOrd="0" destOrd="0" presId="urn:microsoft.com/office/officeart/2005/8/layout/hierarchy3"/>
    <dgm:cxn modelId="{AAC11CBA-BF57-3F4B-B77E-362EF2607C6C}" type="presParOf" srcId="{6425EB92-6C84-B64C-865C-8939703B179A}" destId="{6C68E85C-5AEC-1A4E-81BE-0C990DE3463D}" srcOrd="1" destOrd="0" presId="urn:microsoft.com/office/officeart/2005/8/layout/hierarchy3"/>
    <dgm:cxn modelId="{8DD5FB36-8190-E847-B6C6-F719DA2DF39D}" type="presParOf" srcId="{A50D4F95-F5DD-E549-A874-9EBD59B7147E}" destId="{712AEF85-329E-3E4E-9604-D5FCF2F52FA1}" srcOrd="1" destOrd="0" presId="urn:microsoft.com/office/officeart/2005/8/layout/hierarchy3"/>
    <dgm:cxn modelId="{4395F4DA-2D80-F34A-AD8F-C99CB044BDD0}" type="presParOf" srcId="{712AEF85-329E-3E4E-9604-D5FCF2F52FA1}" destId="{5F8AACB8-D147-2D4C-B7D8-B7F39A8BC8A3}" srcOrd="0" destOrd="0" presId="urn:microsoft.com/office/officeart/2005/8/layout/hierarchy3"/>
    <dgm:cxn modelId="{C3D0A4E4-3C90-8E4C-84BC-E2693D501613}" type="presParOf" srcId="{712AEF85-329E-3E4E-9604-D5FCF2F52FA1}" destId="{BF846AE1-A661-4B4E-9CB5-9CA4E37CC63C}" srcOrd="1" destOrd="0" presId="urn:microsoft.com/office/officeart/2005/8/layout/hierarchy3"/>
    <dgm:cxn modelId="{AD0248C1-D17E-5A43-BA68-57AD3BBD6BD9}" type="presParOf" srcId="{712AEF85-329E-3E4E-9604-D5FCF2F52FA1}" destId="{281E1A20-B1D7-504B-AAC1-A3E16D74546F}" srcOrd="2" destOrd="0" presId="urn:microsoft.com/office/officeart/2005/8/layout/hierarchy3"/>
    <dgm:cxn modelId="{7871A201-AE17-9C4C-98C8-F1092A0E9FE2}" type="presParOf" srcId="{712AEF85-329E-3E4E-9604-D5FCF2F52FA1}" destId="{EEBD2273-9C4F-B04E-A59B-8D700362C78E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8CF2EA2-15F3-E344-B546-B636619CC98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BF0DAD-2A51-C440-B3D5-97560DFFBB87}">
      <dgm:prSet phldrT="[Text]"/>
      <dgm:spPr/>
      <dgm:t>
        <a:bodyPr/>
        <a:lstStyle/>
        <a:p>
          <a:r>
            <a:rPr lang="en-US" dirty="0"/>
            <a:t>Simple Linear Regression with select features</a:t>
          </a:r>
        </a:p>
      </dgm:t>
    </dgm:pt>
    <dgm:pt modelId="{BA4B2B12-9174-BB49-9FE4-EF069433B80B}" type="parTrans" cxnId="{C02B10C6-011A-CF45-A0CA-06538578400D}">
      <dgm:prSet/>
      <dgm:spPr/>
      <dgm:t>
        <a:bodyPr/>
        <a:lstStyle/>
        <a:p>
          <a:endParaRPr lang="en-US"/>
        </a:p>
      </dgm:t>
    </dgm:pt>
    <dgm:pt modelId="{2FCCC7FA-A00F-4645-AC5F-B4B8279101B5}" type="sibTrans" cxnId="{C02B10C6-011A-CF45-A0CA-06538578400D}">
      <dgm:prSet/>
      <dgm:spPr/>
      <dgm:t>
        <a:bodyPr/>
        <a:lstStyle/>
        <a:p>
          <a:endParaRPr lang="en-US"/>
        </a:p>
      </dgm:t>
    </dgm:pt>
    <dgm:pt modelId="{9C96F775-6C8E-D140-9269-C86E5B2E73DE}" type="pres">
      <dgm:prSet presAssocID="{98CF2EA2-15F3-E344-B546-B636619CC98B}" presName="Name0" presStyleCnt="0">
        <dgm:presLayoutVars>
          <dgm:chMax val="7"/>
          <dgm:chPref val="7"/>
          <dgm:dir/>
        </dgm:presLayoutVars>
      </dgm:prSet>
      <dgm:spPr/>
    </dgm:pt>
    <dgm:pt modelId="{016D1246-AD91-5D42-AEE4-89C24EA0DEDB}" type="pres">
      <dgm:prSet presAssocID="{98CF2EA2-15F3-E344-B546-B636619CC98B}" presName="Name1" presStyleCnt="0"/>
      <dgm:spPr/>
    </dgm:pt>
    <dgm:pt modelId="{BE04AE58-5B5B-0145-8559-8B5087C6F8DD}" type="pres">
      <dgm:prSet presAssocID="{98CF2EA2-15F3-E344-B546-B636619CC98B}" presName="cycle" presStyleCnt="0"/>
      <dgm:spPr/>
    </dgm:pt>
    <dgm:pt modelId="{2B932040-789E-B840-B501-ADAE5A6A7A7B}" type="pres">
      <dgm:prSet presAssocID="{98CF2EA2-15F3-E344-B546-B636619CC98B}" presName="srcNode" presStyleLbl="node1" presStyleIdx="0" presStyleCnt="1"/>
      <dgm:spPr/>
    </dgm:pt>
    <dgm:pt modelId="{0C5FAC0B-DE7C-C647-90D5-7E234E76F542}" type="pres">
      <dgm:prSet presAssocID="{98CF2EA2-15F3-E344-B546-B636619CC98B}" presName="conn" presStyleLbl="parChTrans1D2" presStyleIdx="0" presStyleCnt="1"/>
      <dgm:spPr/>
    </dgm:pt>
    <dgm:pt modelId="{A721D04C-F49B-8E47-86D0-527590233A7B}" type="pres">
      <dgm:prSet presAssocID="{98CF2EA2-15F3-E344-B546-B636619CC98B}" presName="extraNode" presStyleLbl="node1" presStyleIdx="0" presStyleCnt="1"/>
      <dgm:spPr/>
    </dgm:pt>
    <dgm:pt modelId="{7CCB6767-BC4D-6D40-9D64-680C154D1A97}" type="pres">
      <dgm:prSet presAssocID="{98CF2EA2-15F3-E344-B546-B636619CC98B}" presName="dstNode" presStyleLbl="node1" presStyleIdx="0" presStyleCnt="1"/>
      <dgm:spPr/>
    </dgm:pt>
    <dgm:pt modelId="{A7C863FB-5AB2-9140-A2EB-A8802AA7E7C4}" type="pres">
      <dgm:prSet presAssocID="{E0BF0DAD-2A51-C440-B3D5-97560DFFBB87}" presName="text_1" presStyleLbl="node1" presStyleIdx="0" presStyleCnt="1" custScaleX="66118" custLinFactNeighborX="5750" custLinFactNeighborY="-3437">
        <dgm:presLayoutVars>
          <dgm:bulletEnabled val="1"/>
        </dgm:presLayoutVars>
      </dgm:prSet>
      <dgm:spPr/>
    </dgm:pt>
    <dgm:pt modelId="{8C16532B-D183-7247-98BE-DE52455513BB}" type="pres">
      <dgm:prSet presAssocID="{E0BF0DAD-2A51-C440-B3D5-97560DFFBB87}" presName="accent_1" presStyleCnt="0"/>
      <dgm:spPr/>
    </dgm:pt>
    <dgm:pt modelId="{C236A816-518A-3D49-A0B2-91292278AEFF}" type="pres">
      <dgm:prSet presAssocID="{E0BF0DAD-2A51-C440-B3D5-97560DFFBB87}" presName="accentRepeatNode" presStyleLbl="solidFgAcc1" presStyleIdx="0" presStyleCnt="1"/>
      <dgm:spPr/>
    </dgm:pt>
  </dgm:ptLst>
  <dgm:cxnLst>
    <dgm:cxn modelId="{ECFA8808-240E-7946-AEE0-1FB533F05EB9}" type="presOf" srcId="{E0BF0DAD-2A51-C440-B3D5-97560DFFBB87}" destId="{A7C863FB-5AB2-9140-A2EB-A8802AA7E7C4}" srcOrd="0" destOrd="0" presId="urn:microsoft.com/office/officeart/2008/layout/VerticalCurvedList"/>
    <dgm:cxn modelId="{519DA66D-31C5-064B-97DC-1AF1B0F488AD}" type="presOf" srcId="{2FCCC7FA-A00F-4645-AC5F-B4B8279101B5}" destId="{0C5FAC0B-DE7C-C647-90D5-7E234E76F542}" srcOrd="0" destOrd="0" presId="urn:microsoft.com/office/officeart/2008/layout/VerticalCurvedList"/>
    <dgm:cxn modelId="{C02B10C6-011A-CF45-A0CA-06538578400D}" srcId="{98CF2EA2-15F3-E344-B546-B636619CC98B}" destId="{E0BF0DAD-2A51-C440-B3D5-97560DFFBB87}" srcOrd="0" destOrd="0" parTransId="{BA4B2B12-9174-BB49-9FE4-EF069433B80B}" sibTransId="{2FCCC7FA-A00F-4645-AC5F-B4B8279101B5}"/>
    <dgm:cxn modelId="{4EC349D7-CCDF-5B47-AB6C-0883CD14D471}" type="presOf" srcId="{98CF2EA2-15F3-E344-B546-B636619CC98B}" destId="{9C96F775-6C8E-D140-9269-C86E5B2E73DE}" srcOrd="0" destOrd="0" presId="urn:microsoft.com/office/officeart/2008/layout/VerticalCurvedList"/>
    <dgm:cxn modelId="{D2A8F85B-6626-DD46-8071-EF2D76449E65}" type="presParOf" srcId="{9C96F775-6C8E-D140-9269-C86E5B2E73DE}" destId="{016D1246-AD91-5D42-AEE4-89C24EA0DEDB}" srcOrd="0" destOrd="0" presId="urn:microsoft.com/office/officeart/2008/layout/VerticalCurvedList"/>
    <dgm:cxn modelId="{4CD95BF9-50E2-E34E-ADE8-8DFF7E69F254}" type="presParOf" srcId="{016D1246-AD91-5D42-AEE4-89C24EA0DEDB}" destId="{BE04AE58-5B5B-0145-8559-8B5087C6F8DD}" srcOrd="0" destOrd="0" presId="urn:microsoft.com/office/officeart/2008/layout/VerticalCurvedList"/>
    <dgm:cxn modelId="{31B8F703-BE1C-B543-B308-49A417E04FBA}" type="presParOf" srcId="{BE04AE58-5B5B-0145-8559-8B5087C6F8DD}" destId="{2B932040-789E-B840-B501-ADAE5A6A7A7B}" srcOrd="0" destOrd="0" presId="urn:microsoft.com/office/officeart/2008/layout/VerticalCurvedList"/>
    <dgm:cxn modelId="{7987B740-BDEC-E24B-9FAF-943B17BC6DC3}" type="presParOf" srcId="{BE04AE58-5B5B-0145-8559-8B5087C6F8DD}" destId="{0C5FAC0B-DE7C-C647-90D5-7E234E76F542}" srcOrd="1" destOrd="0" presId="urn:microsoft.com/office/officeart/2008/layout/VerticalCurvedList"/>
    <dgm:cxn modelId="{8F5F7F3F-EE32-A041-8FFF-5B7EA4FFAE19}" type="presParOf" srcId="{BE04AE58-5B5B-0145-8559-8B5087C6F8DD}" destId="{A721D04C-F49B-8E47-86D0-527590233A7B}" srcOrd="2" destOrd="0" presId="urn:microsoft.com/office/officeart/2008/layout/VerticalCurvedList"/>
    <dgm:cxn modelId="{0BFEED7A-AA8D-0F4A-B5FD-7D1FFDF915A7}" type="presParOf" srcId="{BE04AE58-5B5B-0145-8559-8B5087C6F8DD}" destId="{7CCB6767-BC4D-6D40-9D64-680C154D1A97}" srcOrd="3" destOrd="0" presId="urn:microsoft.com/office/officeart/2008/layout/VerticalCurvedList"/>
    <dgm:cxn modelId="{8802A20F-0316-934A-95DD-F86F3CF0C445}" type="presParOf" srcId="{016D1246-AD91-5D42-AEE4-89C24EA0DEDB}" destId="{A7C863FB-5AB2-9140-A2EB-A8802AA7E7C4}" srcOrd="1" destOrd="0" presId="urn:microsoft.com/office/officeart/2008/layout/VerticalCurvedList"/>
    <dgm:cxn modelId="{00356D26-3461-8D4C-801F-CAE443CB8632}" type="presParOf" srcId="{016D1246-AD91-5D42-AEE4-89C24EA0DEDB}" destId="{8C16532B-D183-7247-98BE-DE52455513BB}" srcOrd="2" destOrd="0" presId="urn:microsoft.com/office/officeart/2008/layout/VerticalCurvedList"/>
    <dgm:cxn modelId="{89036438-D1B8-6D4F-9AC6-C7B409AC2685}" type="presParOf" srcId="{8C16532B-D183-7247-98BE-DE52455513BB}" destId="{C236A816-518A-3D49-A0B2-91292278AE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8CF2EA2-15F3-E344-B546-B636619CC98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BF0DAD-2A51-C440-B3D5-97560DFFBB87}">
      <dgm:prSet phldrT="[Text]"/>
      <dgm:spPr/>
      <dgm:t>
        <a:bodyPr/>
        <a:lstStyle/>
        <a:p>
          <a:r>
            <a:rPr lang="en-US" dirty="0"/>
            <a:t>R^2= .34</a:t>
          </a:r>
        </a:p>
      </dgm:t>
    </dgm:pt>
    <dgm:pt modelId="{BA4B2B12-9174-BB49-9FE4-EF069433B80B}" type="parTrans" cxnId="{C02B10C6-011A-CF45-A0CA-06538578400D}">
      <dgm:prSet/>
      <dgm:spPr/>
      <dgm:t>
        <a:bodyPr/>
        <a:lstStyle/>
        <a:p>
          <a:endParaRPr lang="en-US"/>
        </a:p>
      </dgm:t>
    </dgm:pt>
    <dgm:pt modelId="{2FCCC7FA-A00F-4645-AC5F-B4B8279101B5}" type="sibTrans" cxnId="{C02B10C6-011A-CF45-A0CA-06538578400D}">
      <dgm:prSet/>
      <dgm:spPr/>
      <dgm:t>
        <a:bodyPr/>
        <a:lstStyle/>
        <a:p>
          <a:endParaRPr lang="en-US"/>
        </a:p>
      </dgm:t>
    </dgm:pt>
    <dgm:pt modelId="{9C35D69A-13EE-694F-AAEE-CECCBE021608}">
      <dgm:prSet phldrT="[Text]"/>
      <dgm:spPr/>
      <dgm:t>
        <a:bodyPr/>
        <a:lstStyle/>
        <a:p>
          <a:r>
            <a:rPr lang="en-US" dirty="0"/>
            <a:t>MSE= .01</a:t>
          </a:r>
        </a:p>
        <a:p>
          <a:r>
            <a:rPr lang="en-US" dirty="0"/>
            <a:t>MAE= .06</a:t>
          </a:r>
        </a:p>
      </dgm:t>
    </dgm:pt>
    <dgm:pt modelId="{8B5878B4-ED4F-DE45-B6FC-BAC919FF7872}" type="parTrans" cxnId="{FE0F8132-AE8C-F946-9B89-1974A6BA18E4}">
      <dgm:prSet/>
      <dgm:spPr/>
      <dgm:t>
        <a:bodyPr/>
        <a:lstStyle/>
        <a:p>
          <a:endParaRPr lang="en-US"/>
        </a:p>
      </dgm:t>
    </dgm:pt>
    <dgm:pt modelId="{2B28D63B-8CA5-114F-94D8-0F6365F3B670}" type="sibTrans" cxnId="{FE0F8132-AE8C-F946-9B89-1974A6BA18E4}">
      <dgm:prSet/>
      <dgm:spPr/>
      <dgm:t>
        <a:bodyPr/>
        <a:lstStyle/>
        <a:p>
          <a:endParaRPr lang="en-US"/>
        </a:p>
      </dgm:t>
    </dgm:pt>
    <dgm:pt modelId="{9C96F775-6C8E-D140-9269-C86E5B2E73DE}" type="pres">
      <dgm:prSet presAssocID="{98CF2EA2-15F3-E344-B546-B636619CC98B}" presName="Name0" presStyleCnt="0">
        <dgm:presLayoutVars>
          <dgm:chMax val="7"/>
          <dgm:chPref val="7"/>
          <dgm:dir/>
        </dgm:presLayoutVars>
      </dgm:prSet>
      <dgm:spPr/>
    </dgm:pt>
    <dgm:pt modelId="{016D1246-AD91-5D42-AEE4-89C24EA0DEDB}" type="pres">
      <dgm:prSet presAssocID="{98CF2EA2-15F3-E344-B546-B636619CC98B}" presName="Name1" presStyleCnt="0"/>
      <dgm:spPr/>
    </dgm:pt>
    <dgm:pt modelId="{BE04AE58-5B5B-0145-8559-8B5087C6F8DD}" type="pres">
      <dgm:prSet presAssocID="{98CF2EA2-15F3-E344-B546-B636619CC98B}" presName="cycle" presStyleCnt="0"/>
      <dgm:spPr/>
    </dgm:pt>
    <dgm:pt modelId="{2B932040-789E-B840-B501-ADAE5A6A7A7B}" type="pres">
      <dgm:prSet presAssocID="{98CF2EA2-15F3-E344-B546-B636619CC98B}" presName="srcNode" presStyleLbl="node1" presStyleIdx="0" presStyleCnt="2"/>
      <dgm:spPr/>
    </dgm:pt>
    <dgm:pt modelId="{0C5FAC0B-DE7C-C647-90D5-7E234E76F542}" type="pres">
      <dgm:prSet presAssocID="{98CF2EA2-15F3-E344-B546-B636619CC98B}" presName="conn" presStyleLbl="parChTrans1D2" presStyleIdx="0" presStyleCnt="1"/>
      <dgm:spPr/>
    </dgm:pt>
    <dgm:pt modelId="{A721D04C-F49B-8E47-86D0-527590233A7B}" type="pres">
      <dgm:prSet presAssocID="{98CF2EA2-15F3-E344-B546-B636619CC98B}" presName="extraNode" presStyleLbl="node1" presStyleIdx="0" presStyleCnt="2"/>
      <dgm:spPr/>
    </dgm:pt>
    <dgm:pt modelId="{7CCB6767-BC4D-6D40-9D64-680C154D1A97}" type="pres">
      <dgm:prSet presAssocID="{98CF2EA2-15F3-E344-B546-B636619CC98B}" presName="dstNode" presStyleLbl="node1" presStyleIdx="0" presStyleCnt="2"/>
      <dgm:spPr/>
    </dgm:pt>
    <dgm:pt modelId="{A7C863FB-5AB2-9140-A2EB-A8802AA7E7C4}" type="pres">
      <dgm:prSet presAssocID="{E0BF0DAD-2A51-C440-B3D5-97560DFFBB87}" presName="text_1" presStyleLbl="node1" presStyleIdx="0" presStyleCnt="2">
        <dgm:presLayoutVars>
          <dgm:bulletEnabled val="1"/>
        </dgm:presLayoutVars>
      </dgm:prSet>
      <dgm:spPr/>
    </dgm:pt>
    <dgm:pt modelId="{8C16532B-D183-7247-98BE-DE52455513BB}" type="pres">
      <dgm:prSet presAssocID="{E0BF0DAD-2A51-C440-B3D5-97560DFFBB87}" presName="accent_1" presStyleCnt="0"/>
      <dgm:spPr/>
    </dgm:pt>
    <dgm:pt modelId="{C236A816-518A-3D49-A0B2-91292278AEFF}" type="pres">
      <dgm:prSet presAssocID="{E0BF0DAD-2A51-C440-B3D5-97560DFFBB87}" presName="accentRepeatNode" presStyleLbl="solidFgAcc1" presStyleIdx="0" presStyleCnt="2" custLinFactNeighborX="-32537" custLinFactNeighborY="-11625"/>
      <dgm:spPr/>
    </dgm:pt>
    <dgm:pt modelId="{8397A61F-B769-F941-A888-AE99ED37597A}" type="pres">
      <dgm:prSet presAssocID="{9C35D69A-13EE-694F-AAEE-CECCBE021608}" presName="text_2" presStyleLbl="node1" presStyleIdx="1" presStyleCnt="2">
        <dgm:presLayoutVars>
          <dgm:bulletEnabled val="1"/>
        </dgm:presLayoutVars>
      </dgm:prSet>
      <dgm:spPr/>
    </dgm:pt>
    <dgm:pt modelId="{143F0E6F-980A-1D4C-8FF6-BDA69C60E469}" type="pres">
      <dgm:prSet presAssocID="{9C35D69A-13EE-694F-AAEE-CECCBE021608}" presName="accent_2" presStyleCnt="0"/>
      <dgm:spPr/>
    </dgm:pt>
    <dgm:pt modelId="{CCC36D3C-58DE-684F-B24B-BB95247A1B0B}" type="pres">
      <dgm:prSet presAssocID="{9C35D69A-13EE-694F-AAEE-CECCBE021608}" presName="accentRepeatNode" presStyleLbl="solidFgAcc1" presStyleIdx="1" presStyleCnt="2"/>
      <dgm:spPr/>
    </dgm:pt>
  </dgm:ptLst>
  <dgm:cxnLst>
    <dgm:cxn modelId="{ECFA8808-240E-7946-AEE0-1FB533F05EB9}" type="presOf" srcId="{E0BF0DAD-2A51-C440-B3D5-97560DFFBB87}" destId="{A7C863FB-5AB2-9140-A2EB-A8802AA7E7C4}" srcOrd="0" destOrd="0" presId="urn:microsoft.com/office/officeart/2008/layout/VerticalCurvedList"/>
    <dgm:cxn modelId="{FE0F8132-AE8C-F946-9B89-1974A6BA18E4}" srcId="{98CF2EA2-15F3-E344-B546-B636619CC98B}" destId="{9C35D69A-13EE-694F-AAEE-CECCBE021608}" srcOrd="1" destOrd="0" parTransId="{8B5878B4-ED4F-DE45-B6FC-BAC919FF7872}" sibTransId="{2B28D63B-8CA5-114F-94D8-0F6365F3B670}"/>
    <dgm:cxn modelId="{1959AD56-A210-8743-AE96-143CFF5874E2}" type="presOf" srcId="{9C35D69A-13EE-694F-AAEE-CECCBE021608}" destId="{8397A61F-B769-F941-A888-AE99ED37597A}" srcOrd="0" destOrd="0" presId="urn:microsoft.com/office/officeart/2008/layout/VerticalCurvedList"/>
    <dgm:cxn modelId="{519DA66D-31C5-064B-97DC-1AF1B0F488AD}" type="presOf" srcId="{2FCCC7FA-A00F-4645-AC5F-B4B8279101B5}" destId="{0C5FAC0B-DE7C-C647-90D5-7E234E76F542}" srcOrd="0" destOrd="0" presId="urn:microsoft.com/office/officeart/2008/layout/VerticalCurvedList"/>
    <dgm:cxn modelId="{C02B10C6-011A-CF45-A0CA-06538578400D}" srcId="{98CF2EA2-15F3-E344-B546-B636619CC98B}" destId="{E0BF0DAD-2A51-C440-B3D5-97560DFFBB87}" srcOrd="0" destOrd="0" parTransId="{BA4B2B12-9174-BB49-9FE4-EF069433B80B}" sibTransId="{2FCCC7FA-A00F-4645-AC5F-B4B8279101B5}"/>
    <dgm:cxn modelId="{4EC349D7-CCDF-5B47-AB6C-0883CD14D471}" type="presOf" srcId="{98CF2EA2-15F3-E344-B546-B636619CC98B}" destId="{9C96F775-6C8E-D140-9269-C86E5B2E73DE}" srcOrd="0" destOrd="0" presId="urn:microsoft.com/office/officeart/2008/layout/VerticalCurvedList"/>
    <dgm:cxn modelId="{D2A8F85B-6626-DD46-8071-EF2D76449E65}" type="presParOf" srcId="{9C96F775-6C8E-D140-9269-C86E5B2E73DE}" destId="{016D1246-AD91-5D42-AEE4-89C24EA0DEDB}" srcOrd="0" destOrd="0" presId="urn:microsoft.com/office/officeart/2008/layout/VerticalCurvedList"/>
    <dgm:cxn modelId="{4CD95BF9-50E2-E34E-ADE8-8DFF7E69F254}" type="presParOf" srcId="{016D1246-AD91-5D42-AEE4-89C24EA0DEDB}" destId="{BE04AE58-5B5B-0145-8559-8B5087C6F8DD}" srcOrd="0" destOrd="0" presId="urn:microsoft.com/office/officeart/2008/layout/VerticalCurvedList"/>
    <dgm:cxn modelId="{31B8F703-BE1C-B543-B308-49A417E04FBA}" type="presParOf" srcId="{BE04AE58-5B5B-0145-8559-8B5087C6F8DD}" destId="{2B932040-789E-B840-B501-ADAE5A6A7A7B}" srcOrd="0" destOrd="0" presId="urn:microsoft.com/office/officeart/2008/layout/VerticalCurvedList"/>
    <dgm:cxn modelId="{7987B740-BDEC-E24B-9FAF-943B17BC6DC3}" type="presParOf" srcId="{BE04AE58-5B5B-0145-8559-8B5087C6F8DD}" destId="{0C5FAC0B-DE7C-C647-90D5-7E234E76F542}" srcOrd="1" destOrd="0" presId="urn:microsoft.com/office/officeart/2008/layout/VerticalCurvedList"/>
    <dgm:cxn modelId="{8F5F7F3F-EE32-A041-8FFF-5B7EA4FFAE19}" type="presParOf" srcId="{BE04AE58-5B5B-0145-8559-8B5087C6F8DD}" destId="{A721D04C-F49B-8E47-86D0-527590233A7B}" srcOrd="2" destOrd="0" presId="urn:microsoft.com/office/officeart/2008/layout/VerticalCurvedList"/>
    <dgm:cxn modelId="{0BFEED7A-AA8D-0F4A-B5FD-7D1FFDF915A7}" type="presParOf" srcId="{BE04AE58-5B5B-0145-8559-8B5087C6F8DD}" destId="{7CCB6767-BC4D-6D40-9D64-680C154D1A97}" srcOrd="3" destOrd="0" presId="urn:microsoft.com/office/officeart/2008/layout/VerticalCurvedList"/>
    <dgm:cxn modelId="{8802A20F-0316-934A-95DD-F86F3CF0C445}" type="presParOf" srcId="{016D1246-AD91-5D42-AEE4-89C24EA0DEDB}" destId="{A7C863FB-5AB2-9140-A2EB-A8802AA7E7C4}" srcOrd="1" destOrd="0" presId="urn:microsoft.com/office/officeart/2008/layout/VerticalCurvedList"/>
    <dgm:cxn modelId="{00356D26-3461-8D4C-801F-CAE443CB8632}" type="presParOf" srcId="{016D1246-AD91-5D42-AEE4-89C24EA0DEDB}" destId="{8C16532B-D183-7247-98BE-DE52455513BB}" srcOrd="2" destOrd="0" presId="urn:microsoft.com/office/officeart/2008/layout/VerticalCurvedList"/>
    <dgm:cxn modelId="{89036438-D1B8-6D4F-9AC6-C7B409AC2685}" type="presParOf" srcId="{8C16532B-D183-7247-98BE-DE52455513BB}" destId="{C236A816-518A-3D49-A0B2-91292278AEFF}" srcOrd="0" destOrd="0" presId="urn:microsoft.com/office/officeart/2008/layout/VerticalCurvedList"/>
    <dgm:cxn modelId="{F6C9D987-62AA-9B4E-BB9B-119B3895F126}" type="presParOf" srcId="{016D1246-AD91-5D42-AEE4-89C24EA0DEDB}" destId="{8397A61F-B769-F941-A888-AE99ED37597A}" srcOrd="3" destOrd="0" presId="urn:microsoft.com/office/officeart/2008/layout/VerticalCurvedList"/>
    <dgm:cxn modelId="{4753C31B-29BB-3A47-877E-76D7F863464A}" type="presParOf" srcId="{016D1246-AD91-5D42-AEE4-89C24EA0DEDB}" destId="{143F0E6F-980A-1D4C-8FF6-BDA69C60E469}" srcOrd="4" destOrd="0" presId="urn:microsoft.com/office/officeart/2008/layout/VerticalCurvedList"/>
    <dgm:cxn modelId="{B219E7FA-27DE-0841-8167-B6E5B4BE0E84}" type="presParOf" srcId="{143F0E6F-980A-1D4C-8FF6-BDA69C60E469}" destId="{CCC36D3C-58DE-684F-B24B-BB95247A1B0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E00CA2F-6169-E445-A380-6AF29CAB2296}" type="doc">
      <dgm:prSet loTypeId="urn:microsoft.com/office/officeart/2005/8/layout/hierarchy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85838F-24AA-6044-9550-6CC326187E24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77DBA52E-9B83-C242-9FE1-B52198D2BDAF}" type="parTrans" cxnId="{E2971098-9957-E34D-8AEB-31A0CA718532}">
      <dgm:prSet/>
      <dgm:spPr/>
      <dgm:t>
        <a:bodyPr/>
        <a:lstStyle/>
        <a:p>
          <a:endParaRPr lang="en-US"/>
        </a:p>
      </dgm:t>
    </dgm:pt>
    <dgm:pt modelId="{183BCA7D-EAE1-5C4C-BAB3-A9FDE25AEF55}" type="sibTrans" cxnId="{E2971098-9957-E34D-8AEB-31A0CA718532}">
      <dgm:prSet/>
      <dgm:spPr/>
      <dgm:t>
        <a:bodyPr/>
        <a:lstStyle/>
        <a:p>
          <a:endParaRPr lang="en-US"/>
        </a:p>
      </dgm:t>
    </dgm:pt>
    <dgm:pt modelId="{A9DA59FE-F773-5142-A8A6-B196B9F62B62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/>
            <a:t>EDA</a:t>
          </a:r>
        </a:p>
      </dgm:t>
    </dgm:pt>
    <dgm:pt modelId="{F63933B5-4198-E44D-A35F-2D2CDB6C6FED}" type="parTrans" cxnId="{E80B6829-4CF9-4040-90C0-448CEEA33BD1}">
      <dgm:prSet/>
      <dgm:spPr/>
      <dgm:t>
        <a:bodyPr/>
        <a:lstStyle/>
        <a:p>
          <a:endParaRPr lang="en-US"/>
        </a:p>
      </dgm:t>
    </dgm:pt>
    <dgm:pt modelId="{418E6052-0EAD-3241-89C0-2F2FA1578106}" type="sibTrans" cxnId="{E80B6829-4CF9-4040-90C0-448CEEA33BD1}">
      <dgm:prSet/>
      <dgm:spPr/>
      <dgm:t>
        <a:bodyPr/>
        <a:lstStyle/>
        <a:p>
          <a:endParaRPr lang="en-US"/>
        </a:p>
      </dgm:t>
    </dgm:pt>
    <dgm:pt modelId="{D1D4C11B-8165-B949-9AB5-ED879C01D4E0}">
      <dgm:prSet phldrT="[Text]"/>
      <dgm:spPr>
        <a:solidFill>
          <a:srgbClr val="C00000">
            <a:alpha val="90000"/>
          </a:srgbClr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9E936C16-61F2-1344-AAD4-85D5EF11EC44}" type="parTrans" cxnId="{5BA08847-0D95-F24D-8308-CD5BE98935AB}">
      <dgm:prSet/>
      <dgm:spPr/>
      <dgm:t>
        <a:bodyPr/>
        <a:lstStyle/>
        <a:p>
          <a:endParaRPr lang="en-US"/>
        </a:p>
      </dgm:t>
    </dgm:pt>
    <dgm:pt modelId="{AC7A244F-7CC9-8A45-B6EB-C87F9D589243}" type="sibTrans" cxnId="{5BA08847-0D95-F24D-8308-CD5BE98935AB}">
      <dgm:prSet/>
      <dgm:spPr/>
      <dgm:t>
        <a:bodyPr/>
        <a:lstStyle/>
        <a:p>
          <a:endParaRPr lang="en-US"/>
        </a:p>
      </dgm:t>
    </dgm:pt>
    <dgm:pt modelId="{13EA351F-0D64-BF42-97CE-B92E30F35F30}" type="pres">
      <dgm:prSet presAssocID="{9E00CA2F-6169-E445-A380-6AF29CAB229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49120D-17FB-CC4C-A880-51963E173AA3}" type="pres">
      <dgm:prSet presAssocID="{9E85838F-24AA-6044-9550-6CC326187E24}" presName="root" presStyleCnt="0"/>
      <dgm:spPr/>
    </dgm:pt>
    <dgm:pt modelId="{F2708798-82BE-5847-A3FC-38F6853CFE55}" type="pres">
      <dgm:prSet presAssocID="{9E85838F-24AA-6044-9550-6CC326187E24}" presName="rootComposite" presStyleCnt="0"/>
      <dgm:spPr/>
    </dgm:pt>
    <dgm:pt modelId="{B83D2E4C-1FC5-F844-9572-40B3D4504090}" type="pres">
      <dgm:prSet presAssocID="{9E85838F-24AA-6044-9550-6CC326187E24}" presName="rootText" presStyleLbl="node1" presStyleIdx="0" presStyleCnt="1" custScaleX="55220" custScaleY="92904" custLinFactNeighborX="-35476" custLinFactNeighborY="-46"/>
      <dgm:spPr/>
    </dgm:pt>
    <dgm:pt modelId="{5340CECF-2BE3-C54A-AD91-6D8F44AE904F}" type="pres">
      <dgm:prSet presAssocID="{9E85838F-24AA-6044-9550-6CC326187E24}" presName="rootConnector" presStyleLbl="node1" presStyleIdx="0" presStyleCnt="1"/>
      <dgm:spPr/>
    </dgm:pt>
    <dgm:pt modelId="{A191EE8F-36F5-6347-8D51-D9D508961BB7}" type="pres">
      <dgm:prSet presAssocID="{9E85838F-24AA-6044-9550-6CC326187E24}" presName="childShape" presStyleCnt="0"/>
      <dgm:spPr/>
    </dgm:pt>
    <dgm:pt modelId="{BD2F167B-DC86-224F-805E-F35FA0BA9142}" type="pres">
      <dgm:prSet presAssocID="{F63933B5-4198-E44D-A35F-2D2CDB6C6FED}" presName="Name13" presStyleLbl="parChTrans1D2" presStyleIdx="0" presStyleCnt="2"/>
      <dgm:spPr/>
    </dgm:pt>
    <dgm:pt modelId="{955BDB21-F453-C04C-83C1-AFD35436810E}" type="pres">
      <dgm:prSet presAssocID="{A9DA59FE-F773-5142-A8A6-B196B9F62B62}" presName="childText" presStyleLbl="bgAcc1" presStyleIdx="0" presStyleCnt="2" custScaleX="63994" custLinFactNeighborX="-47081" custLinFactNeighborY="2283">
        <dgm:presLayoutVars>
          <dgm:bulletEnabled val="1"/>
        </dgm:presLayoutVars>
      </dgm:prSet>
      <dgm:spPr/>
    </dgm:pt>
    <dgm:pt modelId="{BDF70960-F4BA-DC4C-9AB6-380AB1ACF454}" type="pres">
      <dgm:prSet presAssocID="{9E936C16-61F2-1344-AAD4-85D5EF11EC44}" presName="Name13" presStyleLbl="parChTrans1D2" presStyleIdx="1" presStyleCnt="2"/>
      <dgm:spPr/>
    </dgm:pt>
    <dgm:pt modelId="{472DC869-1EC2-4E40-A3B2-8AC5645FE321}" type="pres">
      <dgm:prSet presAssocID="{D1D4C11B-8165-B949-9AB5-ED879C01D4E0}" presName="childText" presStyleLbl="bgAcc1" presStyleIdx="1" presStyleCnt="2" custScaleX="77786" custLinFactNeighborX="36919" custLinFactNeighborY="-27962">
        <dgm:presLayoutVars>
          <dgm:bulletEnabled val="1"/>
        </dgm:presLayoutVars>
      </dgm:prSet>
      <dgm:spPr/>
    </dgm:pt>
  </dgm:ptLst>
  <dgm:cxnLst>
    <dgm:cxn modelId="{CCBFA20F-159E-3546-A1ED-ACAC010229AB}" type="presOf" srcId="{9E936C16-61F2-1344-AAD4-85D5EF11EC44}" destId="{BDF70960-F4BA-DC4C-9AB6-380AB1ACF454}" srcOrd="0" destOrd="0" presId="urn:microsoft.com/office/officeart/2005/8/layout/hierarchy3"/>
    <dgm:cxn modelId="{E80B6829-4CF9-4040-90C0-448CEEA33BD1}" srcId="{9E85838F-24AA-6044-9550-6CC326187E24}" destId="{A9DA59FE-F773-5142-A8A6-B196B9F62B62}" srcOrd="0" destOrd="0" parTransId="{F63933B5-4198-E44D-A35F-2D2CDB6C6FED}" sibTransId="{418E6052-0EAD-3241-89C0-2F2FA1578106}"/>
    <dgm:cxn modelId="{71AEEB3B-450A-F944-B8C4-37305136BDA4}" type="presOf" srcId="{A9DA59FE-F773-5142-A8A6-B196B9F62B62}" destId="{955BDB21-F453-C04C-83C1-AFD35436810E}" srcOrd="0" destOrd="0" presId="urn:microsoft.com/office/officeart/2005/8/layout/hierarchy3"/>
    <dgm:cxn modelId="{5BA08847-0D95-F24D-8308-CD5BE98935AB}" srcId="{9E85838F-24AA-6044-9550-6CC326187E24}" destId="{D1D4C11B-8165-B949-9AB5-ED879C01D4E0}" srcOrd="1" destOrd="0" parTransId="{9E936C16-61F2-1344-AAD4-85D5EF11EC44}" sibTransId="{AC7A244F-7CC9-8A45-B6EB-C87F9D589243}"/>
    <dgm:cxn modelId="{7A0A784C-79ED-9D4E-81FA-1A118445DB78}" type="presOf" srcId="{D1D4C11B-8165-B949-9AB5-ED879C01D4E0}" destId="{472DC869-1EC2-4E40-A3B2-8AC5645FE321}" srcOrd="0" destOrd="0" presId="urn:microsoft.com/office/officeart/2005/8/layout/hierarchy3"/>
    <dgm:cxn modelId="{EBBE8460-EEB7-D447-A372-7314EE420F4D}" type="presOf" srcId="{9E85838F-24AA-6044-9550-6CC326187E24}" destId="{B83D2E4C-1FC5-F844-9572-40B3D4504090}" srcOrd="0" destOrd="0" presId="urn:microsoft.com/office/officeart/2005/8/layout/hierarchy3"/>
    <dgm:cxn modelId="{C298EE75-2A41-3F4C-9904-8991A0DE36FF}" type="presOf" srcId="{F63933B5-4198-E44D-A35F-2D2CDB6C6FED}" destId="{BD2F167B-DC86-224F-805E-F35FA0BA9142}" srcOrd="0" destOrd="0" presId="urn:microsoft.com/office/officeart/2005/8/layout/hierarchy3"/>
    <dgm:cxn modelId="{E2971098-9957-E34D-8AEB-31A0CA718532}" srcId="{9E00CA2F-6169-E445-A380-6AF29CAB2296}" destId="{9E85838F-24AA-6044-9550-6CC326187E24}" srcOrd="0" destOrd="0" parTransId="{77DBA52E-9B83-C242-9FE1-B52198D2BDAF}" sibTransId="{183BCA7D-EAE1-5C4C-BAB3-A9FDE25AEF55}"/>
    <dgm:cxn modelId="{A6D4569C-2508-9440-AA48-72A97CA44407}" type="presOf" srcId="{9E00CA2F-6169-E445-A380-6AF29CAB2296}" destId="{13EA351F-0D64-BF42-97CE-B92E30F35F30}" srcOrd="0" destOrd="0" presId="urn:microsoft.com/office/officeart/2005/8/layout/hierarchy3"/>
    <dgm:cxn modelId="{1AA360F8-B813-AB4F-8D76-B5E64707821A}" type="presOf" srcId="{9E85838F-24AA-6044-9550-6CC326187E24}" destId="{5340CECF-2BE3-C54A-AD91-6D8F44AE904F}" srcOrd="1" destOrd="0" presId="urn:microsoft.com/office/officeart/2005/8/layout/hierarchy3"/>
    <dgm:cxn modelId="{C17CD1ED-6CC7-F445-8089-8C0B4A62EA53}" type="presParOf" srcId="{13EA351F-0D64-BF42-97CE-B92E30F35F30}" destId="{8549120D-17FB-CC4C-A880-51963E173AA3}" srcOrd="0" destOrd="0" presId="urn:microsoft.com/office/officeart/2005/8/layout/hierarchy3"/>
    <dgm:cxn modelId="{EAC33747-C5AD-A949-9549-7F786CF2D558}" type="presParOf" srcId="{8549120D-17FB-CC4C-A880-51963E173AA3}" destId="{F2708798-82BE-5847-A3FC-38F6853CFE55}" srcOrd="0" destOrd="0" presId="urn:microsoft.com/office/officeart/2005/8/layout/hierarchy3"/>
    <dgm:cxn modelId="{936484E4-7A89-E844-8C3F-38CDA88E00EA}" type="presParOf" srcId="{F2708798-82BE-5847-A3FC-38F6853CFE55}" destId="{B83D2E4C-1FC5-F844-9572-40B3D4504090}" srcOrd="0" destOrd="0" presId="urn:microsoft.com/office/officeart/2005/8/layout/hierarchy3"/>
    <dgm:cxn modelId="{21C8E756-EB68-DD42-B255-0E11A6B1961F}" type="presParOf" srcId="{F2708798-82BE-5847-A3FC-38F6853CFE55}" destId="{5340CECF-2BE3-C54A-AD91-6D8F44AE904F}" srcOrd="1" destOrd="0" presId="urn:microsoft.com/office/officeart/2005/8/layout/hierarchy3"/>
    <dgm:cxn modelId="{B5E516C3-9CCC-D144-84DD-B50BA9E2DC7F}" type="presParOf" srcId="{8549120D-17FB-CC4C-A880-51963E173AA3}" destId="{A191EE8F-36F5-6347-8D51-D9D508961BB7}" srcOrd="1" destOrd="0" presId="urn:microsoft.com/office/officeart/2005/8/layout/hierarchy3"/>
    <dgm:cxn modelId="{330DEA5C-BBC9-4A4A-BD91-772F442C8592}" type="presParOf" srcId="{A191EE8F-36F5-6347-8D51-D9D508961BB7}" destId="{BD2F167B-DC86-224F-805E-F35FA0BA9142}" srcOrd="0" destOrd="0" presId="urn:microsoft.com/office/officeart/2005/8/layout/hierarchy3"/>
    <dgm:cxn modelId="{2E801492-42C1-A44E-9BE2-9110CBF2A0D2}" type="presParOf" srcId="{A191EE8F-36F5-6347-8D51-D9D508961BB7}" destId="{955BDB21-F453-C04C-83C1-AFD35436810E}" srcOrd="1" destOrd="0" presId="urn:microsoft.com/office/officeart/2005/8/layout/hierarchy3"/>
    <dgm:cxn modelId="{079263F8-A456-ED48-B506-C096F4DB2155}" type="presParOf" srcId="{A191EE8F-36F5-6347-8D51-D9D508961BB7}" destId="{BDF70960-F4BA-DC4C-9AB6-380AB1ACF454}" srcOrd="2" destOrd="0" presId="urn:microsoft.com/office/officeart/2005/8/layout/hierarchy3"/>
    <dgm:cxn modelId="{BC151057-0293-5D4D-8A73-E39DA0255468}" type="presParOf" srcId="{A191EE8F-36F5-6347-8D51-D9D508961BB7}" destId="{472DC869-1EC2-4E40-A3B2-8AC5645FE32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8CF2EA2-15F3-E344-B546-B636619CC98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BF0DAD-2A51-C440-B3D5-97560DFFBB87}">
      <dgm:prSet phldrT="[Text]"/>
      <dgm:spPr/>
      <dgm:t>
        <a:bodyPr/>
        <a:lstStyle/>
        <a:p>
          <a:r>
            <a:rPr lang="en-US" dirty="0"/>
            <a:t>LOG10 Transformation +5</a:t>
          </a:r>
        </a:p>
      </dgm:t>
    </dgm:pt>
    <dgm:pt modelId="{BA4B2B12-9174-BB49-9FE4-EF069433B80B}" type="parTrans" cxnId="{C02B10C6-011A-CF45-A0CA-06538578400D}">
      <dgm:prSet/>
      <dgm:spPr/>
      <dgm:t>
        <a:bodyPr/>
        <a:lstStyle/>
        <a:p>
          <a:endParaRPr lang="en-US"/>
        </a:p>
      </dgm:t>
    </dgm:pt>
    <dgm:pt modelId="{2FCCC7FA-A00F-4645-AC5F-B4B8279101B5}" type="sibTrans" cxnId="{C02B10C6-011A-CF45-A0CA-06538578400D}">
      <dgm:prSet/>
      <dgm:spPr/>
      <dgm:t>
        <a:bodyPr/>
        <a:lstStyle/>
        <a:p>
          <a:endParaRPr lang="en-US"/>
        </a:p>
      </dgm:t>
    </dgm:pt>
    <dgm:pt modelId="{9C96F775-6C8E-D140-9269-C86E5B2E73DE}" type="pres">
      <dgm:prSet presAssocID="{98CF2EA2-15F3-E344-B546-B636619CC98B}" presName="Name0" presStyleCnt="0">
        <dgm:presLayoutVars>
          <dgm:chMax val="7"/>
          <dgm:chPref val="7"/>
          <dgm:dir/>
        </dgm:presLayoutVars>
      </dgm:prSet>
      <dgm:spPr/>
    </dgm:pt>
    <dgm:pt modelId="{016D1246-AD91-5D42-AEE4-89C24EA0DEDB}" type="pres">
      <dgm:prSet presAssocID="{98CF2EA2-15F3-E344-B546-B636619CC98B}" presName="Name1" presStyleCnt="0"/>
      <dgm:spPr/>
    </dgm:pt>
    <dgm:pt modelId="{BE04AE58-5B5B-0145-8559-8B5087C6F8DD}" type="pres">
      <dgm:prSet presAssocID="{98CF2EA2-15F3-E344-B546-B636619CC98B}" presName="cycle" presStyleCnt="0"/>
      <dgm:spPr/>
    </dgm:pt>
    <dgm:pt modelId="{2B932040-789E-B840-B501-ADAE5A6A7A7B}" type="pres">
      <dgm:prSet presAssocID="{98CF2EA2-15F3-E344-B546-B636619CC98B}" presName="srcNode" presStyleLbl="node1" presStyleIdx="0" presStyleCnt="1"/>
      <dgm:spPr/>
    </dgm:pt>
    <dgm:pt modelId="{0C5FAC0B-DE7C-C647-90D5-7E234E76F542}" type="pres">
      <dgm:prSet presAssocID="{98CF2EA2-15F3-E344-B546-B636619CC98B}" presName="conn" presStyleLbl="parChTrans1D2" presStyleIdx="0" presStyleCnt="1"/>
      <dgm:spPr/>
    </dgm:pt>
    <dgm:pt modelId="{A721D04C-F49B-8E47-86D0-527590233A7B}" type="pres">
      <dgm:prSet presAssocID="{98CF2EA2-15F3-E344-B546-B636619CC98B}" presName="extraNode" presStyleLbl="node1" presStyleIdx="0" presStyleCnt="1"/>
      <dgm:spPr/>
    </dgm:pt>
    <dgm:pt modelId="{7CCB6767-BC4D-6D40-9D64-680C154D1A97}" type="pres">
      <dgm:prSet presAssocID="{98CF2EA2-15F3-E344-B546-B636619CC98B}" presName="dstNode" presStyleLbl="node1" presStyleIdx="0" presStyleCnt="1"/>
      <dgm:spPr/>
    </dgm:pt>
    <dgm:pt modelId="{A7C863FB-5AB2-9140-A2EB-A8802AA7E7C4}" type="pres">
      <dgm:prSet presAssocID="{E0BF0DAD-2A51-C440-B3D5-97560DFFBB87}" presName="text_1" presStyleLbl="node1" presStyleIdx="0" presStyleCnt="1" custScaleX="65557" custLinFactNeighborX="3325" custLinFactNeighborY="1555">
        <dgm:presLayoutVars>
          <dgm:bulletEnabled val="1"/>
        </dgm:presLayoutVars>
      </dgm:prSet>
      <dgm:spPr/>
    </dgm:pt>
    <dgm:pt modelId="{8C16532B-D183-7247-98BE-DE52455513BB}" type="pres">
      <dgm:prSet presAssocID="{E0BF0DAD-2A51-C440-B3D5-97560DFFBB87}" presName="accent_1" presStyleCnt="0"/>
      <dgm:spPr/>
    </dgm:pt>
    <dgm:pt modelId="{C236A816-518A-3D49-A0B2-91292278AEFF}" type="pres">
      <dgm:prSet presAssocID="{E0BF0DAD-2A51-C440-B3D5-97560DFFBB87}" presName="accentRepeatNode" presStyleLbl="solidFgAcc1" presStyleIdx="0" presStyleCnt="1"/>
      <dgm:spPr/>
    </dgm:pt>
  </dgm:ptLst>
  <dgm:cxnLst>
    <dgm:cxn modelId="{ECFA8808-240E-7946-AEE0-1FB533F05EB9}" type="presOf" srcId="{E0BF0DAD-2A51-C440-B3D5-97560DFFBB87}" destId="{A7C863FB-5AB2-9140-A2EB-A8802AA7E7C4}" srcOrd="0" destOrd="0" presId="urn:microsoft.com/office/officeart/2008/layout/VerticalCurvedList"/>
    <dgm:cxn modelId="{519DA66D-31C5-064B-97DC-1AF1B0F488AD}" type="presOf" srcId="{2FCCC7FA-A00F-4645-AC5F-B4B8279101B5}" destId="{0C5FAC0B-DE7C-C647-90D5-7E234E76F542}" srcOrd="0" destOrd="0" presId="urn:microsoft.com/office/officeart/2008/layout/VerticalCurvedList"/>
    <dgm:cxn modelId="{C02B10C6-011A-CF45-A0CA-06538578400D}" srcId="{98CF2EA2-15F3-E344-B546-B636619CC98B}" destId="{E0BF0DAD-2A51-C440-B3D5-97560DFFBB87}" srcOrd="0" destOrd="0" parTransId="{BA4B2B12-9174-BB49-9FE4-EF069433B80B}" sibTransId="{2FCCC7FA-A00F-4645-AC5F-B4B8279101B5}"/>
    <dgm:cxn modelId="{4EC349D7-CCDF-5B47-AB6C-0883CD14D471}" type="presOf" srcId="{98CF2EA2-15F3-E344-B546-B636619CC98B}" destId="{9C96F775-6C8E-D140-9269-C86E5B2E73DE}" srcOrd="0" destOrd="0" presId="urn:microsoft.com/office/officeart/2008/layout/VerticalCurvedList"/>
    <dgm:cxn modelId="{D2A8F85B-6626-DD46-8071-EF2D76449E65}" type="presParOf" srcId="{9C96F775-6C8E-D140-9269-C86E5B2E73DE}" destId="{016D1246-AD91-5D42-AEE4-89C24EA0DEDB}" srcOrd="0" destOrd="0" presId="urn:microsoft.com/office/officeart/2008/layout/VerticalCurvedList"/>
    <dgm:cxn modelId="{4CD95BF9-50E2-E34E-ADE8-8DFF7E69F254}" type="presParOf" srcId="{016D1246-AD91-5D42-AEE4-89C24EA0DEDB}" destId="{BE04AE58-5B5B-0145-8559-8B5087C6F8DD}" srcOrd="0" destOrd="0" presId="urn:microsoft.com/office/officeart/2008/layout/VerticalCurvedList"/>
    <dgm:cxn modelId="{31B8F703-BE1C-B543-B308-49A417E04FBA}" type="presParOf" srcId="{BE04AE58-5B5B-0145-8559-8B5087C6F8DD}" destId="{2B932040-789E-B840-B501-ADAE5A6A7A7B}" srcOrd="0" destOrd="0" presId="urn:microsoft.com/office/officeart/2008/layout/VerticalCurvedList"/>
    <dgm:cxn modelId="{7987B740-BDEC-E24B-9FAF-943B17BC6DC3}" type="presParOf" srcId="{BE04AE58-5B5B-0145-8559-8B5087C6F8DD}" destId="{0C5FAC0B-DE7C-C647-90D5-7E234E76F542}" srcOrd="1" destOrd="0" presId="urn:microsoft.com/office/officeart/2008/layout/VerticalCurvedList"/>
    <dgm:cxn modelId="{8F5F7F3F-EE32-A041-8FFF-5B7EA4FFAE19}" type="presParOf" srcId="{BE04AE58-5B5B-0145-8559-8B5087C6F8DD}" destId="{A721D04C-F49B-8E47-86D0-527590233A7B}" srcOrd="2" destOrd="0" presId="urn:microsoft.com/office/officeart/2008/layout/VerticalCurvedList"/>
    <dgm:cxn modelId="{0BFEED7A-AA8D-0F4A-B5FD-7D1FFDF915A7}" type="presParOf" srcId="{BE04AE58-5B5B-0145-8559-8B5087C6F8DD}" destId="{7CCB6767-BC4D-6D40-9D64-680C154D1A97}" srcOrd="3" destOrd="0" presId="urn:microsoft.com/office/officeart/2008/layout/VerticalCurvedList"/>
    <dgm:cxn modelId="{8802A20F-0316-934A-95DD-F86F3CF0C445}" type="presParOf" srcId="{016D1246-AD91-5D42-AEE4-89C24EA0DEDB}" destId="{A7C863FB-5AB2-9140-A2EB-A8802AA7E7C4}" srcOrd="1" destOrd="0" presId="urn:microsoft.com/office/officeart/2008/layout/VerticalCurvedList"/>
    <dgm:cxn modelId="{00356D26-3461-8D4C-801F-CAE443CB8632}" type="presParOf" srcId="{016D1246-AD91-5D42-AEE4-89C24EA0DEDB}" destId="{8C16532B-D183-7247-98BE-DE52455513BB}" srcOrd="2" destOrd="0" presId="urn:microsoft.com/office/officeart/2008/layout/VerticalCurvedList"/>
    <dgm:cxn modelId="{89036438-D1B8-6D4F-9AC6-C7B409AC2685}" type="presParOf" srcId="{8C16532B-D183-7247-98BE-DE52455513BB}" destId="{C236A816-518A-3D49-A0B2-91292278AE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E00CA2F-6169-E445-A380-6AF29CAB2296}" type="doc">
      <dgm:prSet loTypeId="urn:microsoft.com/office/officeart/2005/8/layout/hierarchy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EF5DAB-87CA-A148-8E28-1F12679003E1}">
      <dgm:prSet phldrT="[Text]"/>
      <dgm:spPr/>
      <dgm:t>
        <a:bodyPr/>
        <a:lstStyle/>
        <a:p>
          <a:r>
            <a:rPr lang="en-US" dirty="0"/>
            <a:t>FINAL THOUGHT</a:t>
          </a:r>
        </a:p>
      </dgm:t>
    </dgm:pt>
    <dgm:pt modelId="{F014805D-7032-A048-B94E-47DDD7CB4609}" type="parTrans" cxnId="{01752BF0-76DF-C545-ADC6-1D2382ED0938}">
      <dgm:prSet/>
      <dgm:spPr/>
      <dgm:t>
        <a:bodyPr/>
        <a:lstStyle/>
        <a:p>
          <a:endParaRPr lang="en-US"/>
        </a:p>
      </dgm:t>
    </dgm:pt>
    <dgm:pt modelId="{70AA271D-7C18-CB4D-86F2-9A1249AD3FD3}" type="sibTrans" cxnId="{01752BF0-76DF-C545-ADC6-1D2382ED0938}">
      <dgm:prSet/>
      <dgm:spPr/>
      <dgm:t>
        <a:bodyPr/>
        <a:lstStyle/>
        <a:p>
          <a:endParaRPr lang="en-US"/>
        </a:p>
      </dgm:t>
    </dgm:pt>
    <dgm:pt modelId="{43C326BE-8749-7247-80BE-D6ED98F0C9B2}">
      <dgm:prSet phldrT="[Text]"/>
      <dgm:spPr>
        <a:solidFill>
          <a:srgbClr val="C00000">
            <a:alpha val="90000"/>
          </a:srgb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D04B6FA9-70E3-0841-99D0-70BF773CF4E4}" type="parTrans" cxnId="{35CD76BD-5079-A744-A487-FFA5D4B5092D}">
      <dgm:prSet/>
      <dgm:spPr/>
      <dgm:t>
        <a:bodyPr/>
        <a:lstStyle/>
        <a:p>
          <a:endParaRPr lang="en-US"/>
        </a:p>
      </dgm:t>
    </dgm:pt>
    <dgm:pt modelId="{EEF78F84-4E76-1849-9026-98F3BA63399E}" type="sibTrans" cxnId="{35CD76BD-5079-A744-A487-FFA5D4B5092D}">
      <dgm:prSet/>
      <dgm:spPr/>
      <dgm:t>
        <a:bodyPr/>
        <a:lstStyle/>
        <a:p>
          <a:endParaRPr lang="en-US"/>
        </a:p>
      </dgm:t>
    </dgm:pt>
    <dgm:pt modelId="{26E34941-FD1F-6844-9084-5157737092EB}">
      <dgm:prSet phldrT="[Text]"/>
      <dgm:spPr/>
      <dgm:t>
        <a:bodyPr/>
        <a:lstStyle/>
        <a:p>
          <a:r>
            <a:rPr lang="en-US" dirty="0"/>
            <a:t>FUTURE WORK</a:t>
          </a:r>
        </a:p>
      </dgm:t>
    </dgm:pt>
    <dgm:pt modelId="{0142CB99-06C8-6540-B4E8-4AF9CBF7BFC5}" type="parTrans" cxnId="{BAD768A4-F716-3543-8254-00D74D54E795}">
      <dgm:prSet/>
      <dgm:spPr/>
      <dgm:t>
        <a:bodyPr/>
        <a:lstStyle/>
        <a:p>
          <a:endParaRPr lang="en-US"/>
        </a:p>
      </dgm:t>
    </dgm:pt>
    <dgm:pt modelId="{DE6631E2-6EF3-B242-8AC3-949603B214CE}" type="sibTrans" cxnId="{BAD768A4-F716-3543-8254-00D74D54E795}">
      <dgm:prSet/>
      <dgm:spPr/>
      <dgm:t>
        <a:bodyPr/>
        <a:lstStyle/>
        <a:p>
          <a:endParaRPr lang="en-US"/>
        </a:p>
      </dgm:t>
    </dgm:pt>
    <dgm:pt modelId="{13EA351F-0D64-BF42-97CE-B92E30F35F30}" type="pres">
      <dgm:prSet presAssocID="{9E00CA2F-6169-E445-A380-6AF29CAB229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6D20422-E6FE-F641-B3E0-CE1A7AE9C53E}" type="pres">
      <dgm:prSet presAssocID="{4AEF5DAB-87CA-A148-8E28-1F12679003E1}" presName="root" presStyleCnt="0"/>
      <dgm:spPr/>
    </dgm:pt>
    <dgm:pt modelId="{222191A5-97DD-4A46-8C75-65381333C4CD}" type="pres">
      <dgm:prSet presAssocID="{4AEF5DAB-87CA-A148-8E28-1F12679003E1}" presName="rootComposite" presStyleCnt="0"/>
      <dgm:spPr/>
    </dgm:pt>
    <dgm:pt modelId="{C275A7EC-AD3C-8449-827B-E1692551EDFD}" type="pres">
      <dgm:prSet presAssocID="{4AEF5DAB-87CA-A148-8E28-1F12679003E1}" presName="rootText" presStyleLbl="node1" presStyleIdx="0" presStyleCnt="1" custLinFactNeighborX="66" custLinFactNeighborY="-27568"/>
      <dgm:spPr/>
    </dgm:pt>
    <dgm:pt modelId="{59586D9B-787E-1C48-BBE0-4BDA56490F7C}" type="pres">
      <dgm:prSet presAssocID="{4AEF5DAB-87CA-A148-8E28-1F12679003E1}" presName="rootConnector" presStyleLbl="node1" presStyleIdx="0" presStyleCnt="1"/>
      <dgm:spPr/>
    </dgm:pt>
    <dgm:pt modelId="{6C790651-B9C7-DC44-B3B4-F0E59D98A77F}" type="pres">
      <dgm:prSet presAssocID="{4AEF5DAB-87CA-A148-8E28-1F12679003E1}" presName="childShape" presStyleCnt="0"/>
      <dgm:spPr/>
    </dgm:pt>
    <dgm:pt modelId="{5313CD7F-278F-6348-9876-7A80ECEADFC5}" type="pres">
      <dgm:prSet presAssocID="{D04B6FA9-70E3-0841-99D0-70BF773CF4E4}" presName="Name13" presStyleLbl="parChTrans1D2" presStyleIdx="0" presStyleCnt="2"/>
      <dgm:spPr/>
    </dgm:pt>
    <dgm:pt modelId="{26A74E40-5E32-3D49-B50A-3CFE2071323B}" type="pres">
      <dgm:prSet presAssocID="{43C326BE-8749-7247-80BE-D6ED98F0C9B2}" presName="childText" presStyleLbl="bgAcc1" presStyleIdx="0" presStyleCnt="2">
        <dgm:presLayoutVars>
          <dgm:bulletEnabled val="1"/>
        </dgm:presLayoutVars>
      </dgm:prSet>
      <dgm:spPr/>
    </dgm:pt>
    <dgm:pt modelId="{EE1F449F-7CD1-F548-B339-C1A500D32777}" type="pres">
      <dgm:prSet presAssocID="{0142CB99-06C8-6540-B4E8-4AF9CBF7BFC5}" presName="Name13" presStyleLbl="parChTrans1D2" presStyleIdx="1" presStyleCnt="2"/>
      <dgm:spPr/>
    </dgm:pt>
    <dgm:pt modelId="{CC4FEF5D-4663-B044-87B0-12CF2451BC40}" type="pres">
      <dgm:prSet presAssocID="{26E34941-FD1F-6844-9084-5157737092EB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D6BA8102-8D6F-F041-B52F-5A8BB47570DA}" type="presOf" srcId="{26E34941-FD1F-6844-9084-5157737092EB}" destId="{CC4FEF5D-4663-B044-87B0-12CF2451BC40}" srcOrd="0" destOrd="0" presId="urn:microsoft.com/office/officeart/2005/8/layout/hierarchy3"/>
    <dgm:cxn modelId="{28974A24-97CB-704F-8992-54932A053CEA}" type="presOf" srcId="{4AEF5DAB-87CA-A148-8E28-1F12679003E1}" destId="{C275A7EC-AD3C-8449-827B-E1692551EDFD}" srcOrd="0" destOrd="0" presId="urn:microsoft.com/office/officeart/2005/8/layout/hierarchy3"/>
    <dgm:cxn modelId="{E6FFF566-906F-124F-9A22-36771A824FF9}" type="presOf" srcId="{43C326BE-8749-7247-80BE-D6ED98F0C9B2}" destId="{26A74E40-5E32-3D49-B50A-3CFE2071323B}" srcOrd="0" destOrd="0" presId="urn:microsoft.com/office/officeart/2005/8/layout/hierarchy3"/>
    <dgm:cxn modelId="{F8C5846C-8ADB-F94A-B34B-90E2CEF26547}" type="presOf" srcId="{D04B6FA9-70E3-0841-99D0-70BF773CF4E4}" destId="{5313CD7F-278F-6348-9876-7A80ECEADFC5}" srcOrd="0" destOrd="0" presId="urn:microsoft.com/office/officeart/2005/8/layout/hierarchy3"/>
    <dgm:cxn modelId="{0F551A7C-0DC4-FA46-BC0F-F29345A93DC6}" type="presOf" srcId="{0142CB99-06C8-6540-B4E8-4AF9CBF7BFC5}" destId="{EE1F449F-7CD1-F548-B339-C1A500D32777}" srcOrd="0" destOrd="0" presId="urn:microsoft.com/office/officeart/2005/8/layout/hierarchy3"/>
    <dgm:cxn modelId="{A6D4569C-2508-9440-AA48-72A97CA44407}" type="presOf" srcId="{9E00CA2F-6169-E445-A380-6AF29CAB2296}" destId="{13EA351F-0D64-BF42-97CE-B92E30F35F30}" srcOrd="0" destOrd="0" presId="urn:microsoft.com/office/officeart/2005/8/layout/hierarchy3"/>
    <dgm:cxn modelId="{BAD768A4-F716-3543-8254-00D74D54E795}" srcId="{4AEF5DAB-87CA-A148-8E28-1F12679003E1}" destId="{26E34941-FD1F-6844-9084-5157737092EB}" srcOrd="1" destOrd="0" parTransId="{0142CB99-06C8-6540-B4E8-4AF9CBF7BFC5}" sibTransId="{DE6631E2-6EF3-B242-8AC3-949603B214CE}"/>
    <dgm:cxn modelId="{5FF667B2-5D65-EA41-BEC0-7732C9B76C49}" type="presOf" srcId="{4AEF5DAB-87CA-A148-8E28-1F12679003E1}" destId="{59586D9B-787E-1C48-BBE0-4BDA56490F7C}" srcOrd="1" destOrd="0" presId="urn:microsoft.com/office/officeart/2005/8/layout/hierarchy3"/>
    <dgm:cxn modelId="{35CD76BD-5079-A744-A487-FFA5D4B5092D}" srcId="{4AEF5DAB-87CA-A148-8E28-1F12679003E1}" destId="{43C326BE-8749-7247-80BE-D6ED98F0C9B2}" srcOrd="0" destOrd="0" parTransId="{D04B6FA9-70E3-0841-99D0-70BF773CF4E4}" sibTransId="{EEF78F84-4E76-1849-9026-98F3BA63399E}"/>
    <dgm:cxn modelId="{01752BF0-76DF-C545-ADC6-1D2382ED0938}" srcId="{9E00CA2F-6169-E445-A380-6AF29CAB2296}" destId="{4AEF5DAB-87CA-A148-8E28-1F12679003E1}" srcOrd="0" destOrd="0" parTransId="{F014805D-7032-A048-B94E-47DDD7CB4609}" sibTransId="{70AA271D-7C18-CB4D-86F2-9A1249AD3FD3}"/>
    <dgm:cxn modelId="{E0C0ACE8-E64A-ED47-89C8-783B8BD76AA8}" type="presParOf" srcId="{13EA351F-0D64-BF42-97CE-B92E30F35F30}" destId="{A6D20422-E6FE-F641-B3E0-CE1A7AE9C53E}" srcOrd="0" destOrd="0" presId="urn:microsoft.com/office/officeart/2005/8/layout/hierarchy3"/>
    <dgm:cxn modelId="{BF78E75B-875F-E246-8F64-7AB48769989B}" type="presParOf" srcId="{A6D20422-E6FE-F641-B3E0-CE1A7AE9C53E}" destId="{222191A5-97DD-4A46-8C75-65381333C4CD}" srcOrd="0" destOrd="0" presId="urn:microsoft.com/office/officeart/2005/8/layout/hierarchy3"/>
    <dgm:cxn modelId="{15BA32C8-8902-9442-B66E-67CB5E2EC1EC}" type="presParOf" srcId="{222191A5-97DD-4A46-8C75-65381333C4CD}" destId="{C275A7EC-AD3C-8449-827B-E1692551EDFD}" srcOrd="0" destOrd="0" presId="urn:microsoft.com/office/officeart/2005/8/layout/hierarchy3"/>
    <dgm:cxn modelId="{7037C496-F1D7-4A47-AC5C-8709360CC8F1}" type="presParOf" srcId="{222191A5-97DD-4A46-8C75-65381333C4CD}" destId="{59586D9B-787E-1C48-BBE0-4BDA56490F7C}" srcOrd="1" destOrd="0" presId="urn:microsoft.com/office/officeart/2005/8/layout/hierarchy3"/>
    <dgm:cxn modelId="{00D22DD6-3BFB-4A47-BD52-7A4040107AD6}" type="presParOf" srcId="{A6D20422-E6FE-F641-B3E0-CE1A7AE9C53E}" destId="{6C790651-B9C7-DC44-B3B4-F0E59D98A77F}" srcOrd="1" destOrd="0" presId="urn:microsoft.com/office/officeart/2005/8/layout/hierarchy3"/>
    <dgm:cxn modelId="{D047101D-2FAF-1C42-828C-2AED0191153D}" type="presParOf" srcId="{6C790651-B9C7-DC44-B3B4-F0E59D98A77F}" destId="{5313CD7F-278F-6348-9876-7A80ECEADFC5}" srcOrd="0" destOrd="0" presId="urn:microsoft.com/office/officeart/2005/8/layout/hierarchy3"/>
    <dgm:cxn modelId="{A57F5158-04A4-264C-9B4C-DDA756EDD280}" type="presParOf" srcId="{6C790651-B9C7-DC44-B3B4-F0E59D98A77F}" destId="{26A74E40-5E32-3D49-B50A-3CFE2071323B}" srcOrd="1" destOrd="0" presId="urn:microsoft.com/office/officeart/2005/8/layout/hierarchy3"/>
    <dgm:cxn modelId="{DA88A1BB-A9F4-4C40-97D7-495EFA0B15E4}" type="presParOf" srcId="{6C790651-B9C7-DC44-B3B4-F0E59D98A77F}" destId="{EE1F449F-7CD1-F548-B339-C1A500D32777}" srcOrd="2" destOrd="0" presId="urn:microsoft.com/office/officeart/2005/8/layout/hierarchy3"/>
    <dgm:cxn modelId="{1D92AA5E-D41B-C34F-AC46-0F18A3EA6DF0}" type="presParOf" srcId="{6C790651-B9C7-DC44-B3B4-F0E59D98A77F}" destId="{CC4FEF5D-4663-B044-87B0-12CF2451BC40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8CF2EA2-15F3-E344-B546-B636619CC98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BF0DAD-2A51-C440-B3D5-97560DFFBB87}">
      <dgm:prSet phldrT="[Text]"/>
      <dgm:spPr/>
      <dgm:t>
        <a:bodyPr/>
        <a:lstStyle/>
        <a:p>
          <a:r>
            <a:rPr lang="en-US" dirty="0"/>
            <a:t>LOG10 Transformation +5</a:t>
          </a:r>
        </a:p>
      </dgm:t>
    </dgm:pt>
    <dgm:pt modelId="{BA4B2B12-9174-BB49-9FE4-EF069433B80B}" type="parTrans" cxnId="{C02B10C6-011A-CF45-A0CA-06538578400D}">
      <dgm:prSet/>
      <dgm:spPr/>
      <dgm:t>
        <a:bodyPr/>
        <a:lstStyle/>
        <a:p>
          <a:endParaRPr lang="en-US"/>
        </a:p>
      </dgm:t>
    </dgm:pt>
    <dgm:pt modelId="{2FCCC7FA-A00F-4645-AC5F-B4B8279101B5}" type="sibTrans" cxnId="{C02B10C6-011A-CF45-A0CA-06538578400D}">
      <dgm:prSet/>
      <dgm:spPr/>
      <dgm:t>
        <a:bodyPr/>
        <a:lstStyle/>
        <a:p>
          <a:endParaRPr lang="en-US"/>
        </a:p>
      </dgm:t>
    </dgm:pt>
    <dgm:pt modelId="{9C96F775-6C8E-D140-9269-C86E5B2E73DE}" type="pres">
      <dgm:prSet presAssocID="{98CF2EA2-15F3-E344-B546-B636619CC98B}" presName="Name0" presStyleCnt="0">
        <dgm:presLayoutVars>
          <dgm:chMax val="7"/>
          <dgm:chPref val="7"/>
          <dgm:dir/>
        </dgm:presLayoutVars>
      </dgm:prSet>
      <dgm:spPr/>
    </dgm:pt>
    <dgm:pt modelId="{016D1246-AD91-5D42-AEE4-89C24EA0DEDB}" type="pres">
      <dgm:prSet presAssocID="{98CF2EA2-15F3-E344-B546-B636619CC98B}" presName="Name1" presStyleCnt="0"/>
      <dgm:spPr/>
    </dgm:pt>
    <dgm:pt modelId="{BE04AE58-5B5B-0145-8559-8B5087C6F8DD}" type="pres">
      <dgm:prSet presAssocID="{98CF2EA2-15F3-E344-B546-B636619CC98B}" presName="cycle" presStyleCnt="0"/>
      <dgm:spPr/>
    </dgm:pt>
    <dgm:pt modelId="{2B932040-789E-B840-B501-ADAE5A6A7A7B}" type="pres">
      <dgm:prSet presAssocID="{98CF2EA2-15F3-E344-B546-B636619CC98B}" presName="srcNode" presStyleLbl="node1" presStyleIdx="0" presStyleCnt="1"/>
      <dgm:spPr/>
    </dgm:pt>
    <dgm:pt modelId="{0C5FAC0B-DE7C-C647-90D5-7E234E76F542}" type="pres">
      <dgm:prSet presAssocID="{98CF2EA2-15F3-E344-B546-B636619CC98B}" presName="conn" presStyleLbl="parChTrans1D2" presStyleIdx="0" presStyleCnt="1"/>
      <dgm:spPr/>
    </dgm:pt>
    <dgm:pt modelId="{A721D04C-F49B-8E47-86D0-527590233A7B}" type="pres">
      <dgm:prSet presAssocID="{98CF2EA2-15F3-E344-B546-B636619CC98B}" presName="extraNode" presStyleLbl="node1" presStyleIdx="0" presStyleCnt="1"/>
      <dgm:spPr/>
    </dgm:pt>
    <dgm:pt modelId="{7CCB6767-BC4D-6D40-9D64-680C154D1A97}" type="pres">
      <dgm:prSet presAssocID="{98CF2EA2-15F3-E344-B546-B636619CC98B}" presName="dstNode" presStyleLbl="node1" presStyleIdx="0" presStyleCnt="1"/>
      <dgm:spPr/>
    </dgm:pt>
    <dgm:pt modelId="{A7C863FB-5AB2-9140-A2EB-A8802AA7E7C4}" type="pres">
      <dgm:prSet presAssocID="{E0BF0DAD-2A51-C440-B3D5-97560DFFBB87}" presName="text_1" presStyleLbl="node1" presStyleIdx="0" presStyleCnt="1" custScaleX="65557" custLinFactNeighborX="3325" custLinFactNeighborY="1555">
        <dgm:presLayoutVars>
          <dgm:bulletEnabled val="1"/>
        </dgm:presLayoutVars>
      </dgm:prSet>
      <dgm:spPr/>
    </dgm:pt>
    <dgm:pt modelId="{8C16532B-D183-7247-98BE-DE52455513BB}" type="pres">
      <dgm:prSet presAssocID="{E0BF0DAD-2A51-C440-B3D5-97560DFFBB87}" presName="accent_1" presStyleCnt="0"/>
      <dgm:spPr/>
    </dgm:pt>
    <dgm:pt modelId="{C236A816-518A-3D49-A0B2-91292278AEFF}" type="pres">
      <dgm:prSet presAssocID="{E0BF0DAD-2A51-C440-B3D5-97560DFFBB87}" presName="accentRepeatNode" presStyleLbl="solidFgAcc1" presStyleIdx="0" presStyleCnt="1"/>
      <dgm:spPr/>
    </dgm:pt>
  </dgm:ptLst>
  <dgm:cxnLst>
    <dgm:cxn modelId="{ECFA8808-240E-7946-AEE0-1FB533F05EB9}" type="presOf" srcId="{E0BF0DAD-2A51-C440-B3D5-97560DFFBB87}" destId="{A7C863FB-5AB2-9140-A2EB-A8802AA7E7C4}" srcOrd="0" destOrd="0" presId="urn:microsoft.com/office/officeart/2008/layout/VerticalCurvedList"/>
    <dgm:cxn modelId="{519DA66D-31C5-064B-97DC-1AF1B0F488AD}" type="presOf" srcId="{2FCCC7FA-A00F-4645-AC5F-B4B8279101B5}" destId="{0C5FAC0B-DE7C-C647-90D5-7E234E76F542}" srcOrd="0" destOrd="0" presId="urn:microsoft.com/office/officeart/2008/layout/VerticalCurvedList"/>
    <dgm:cxn modelId="{C02B10C6-011A-CF45-A0CA-06538578400D}" srcId="{98CF2EA2-15F3-E344-B546-B636619CC98B}" destId="{E0BF0DAD-2A51-C440-B3D5-97560DFFBB87}" srcOrd="0" destOrd="0" parTransId="{BA4B2B12-9174-BB49-9FE4-EF069433B80B}" sibTransId="{2FCCC7FA-A00F-4645-AC5F-B4B8279101B5}"/>
    <dgm:cxn modelId="{4EC349D7-CCDF-5B47-AB6C-0883CD14D471}" type="presOf" srcId="{98CF2EA2-15F3-E344-B546-B636619CC98B}" destId="{9C96F775-6C8E-D140-9269-C86E5B2E73DE}" srcOrd="0" destOrd="0" presId="urn:microsoft.com/office/officeart/2008/layout/VerticalCurvedList"/>
    <dgm:cxn modelId="{D2A8F85B-6626-DD46-8071-EF2D76449E65}" type="presParOf" srcId="{9C96F775-6C8E-D140-9269-C86E5B2E73DE}" destId="{016D1246-AD91-5D42-AEE4-89C24EA0DEDB}" srcOrd="0" destOrd="0" presId="urn:microsoft.com/office/officeart/2008/layout/VerticalCurvedList"/>
    <dgm:cxn modelId="{4CD95BF9-50E2-E34E-ADE8-8DFF7E69F254}" type="presParOf" srcId="{016D1246-AD91-5D42-AEE4-89C24EA0DEDB}" destId="{BE04AE58-5B5B-0145-8559-8B5087C6F8DD}" srcOrd="0" destOrd="0" presId="urn:microsoft.com/office/officeart/2008/layout/VerticalCurvedList"/>
    <dgm:cxn modelId="{31B8F703-BE1C-B543-B308-49A417E04FBA}" type="presParOf" srcId="{BE04AE58-5B5B-0145-8559-8B5087C6F8DD}" destId="{2B932040-789E-B840-B501-ADAE5A6A7A7B}" srcOrd="0" destOrd="0" presId="urn:microsoft.com/office/officeart/2008/layout/VerticalCurvedList"/>
    <dgm:cxn modelId="{7987B740-BDEC-E24B-9FAF-943B17BC6DC3}" type="presParOf" srcId="{BE04AE58-5B5B-0145-8559-8B5087C6F8DD}" destId="{0C5FAC0B-DE7C-C647-90D5-7E234E76F542}" srcOrd="1" destOrd="0" presId="urn:microsoft.com/office/officeart/2008/layout/VerticalCurvedList"/>
    <dgm:cxn modelId="{8F5F7F3F-EE32-A041-8FFF-5B7EA4FFAE19}" type="presParOf" srcId="{BE04AE58-5B5B-0145-8559-8B5087C6F8DD}" destId="{A721D04C-F49B-8E47-86D0-527590233A7B}" srcOrd="2" destOrd="0" presId="urn:microsoft.com/office/officeart/2008/layout/VerticalCurvedList"/>
    <dgm:cxn modelId="{0BFEED7A-AA8D-0F4A-B5FD-7D1FFDF915A7}" type="presParOf" srcId="{BE04AE58-5B5B-0145-8559-8B5087C6F8DD}" destId="{7CCB6767-BC4D-6D40-9D64-680C154D1A97}" srcOrd="3" destOrd="0" presId="urn:microsoft.com/office/officeart/2008/layout/VerticalCurvedList"/>
    <dgm:cxn modelId="{8802A20F-0316-934A-95DD-F86F3CF0C445}" type="presParOf" srcId="{016D1246-AD91-5D42-AEE4-89C24EA0DEDB}" destId="{A7C863FB-5AB2-9140-A2EB-A8802AA7E7C4}" srcOrd="1" destOrd="0" presId="urn:microsoft.com/office/officeart/2008/layout/VerticalCurvedList"/>
    <dgm:cxn modelId="{00356D26-3461-8D4C-801F-CAE443CB8632}" type="presParOf" srcId="{016D1246-AD91-5D42-AEE4-89C24EA0DEDB}" destId="{8C16532B-D183-7247-98BE-DE52455513BB}" srcOrd="2" destOrd="0" presId="urn:microsoft.com/office/officeart/2008/layout/VerticalCurvedList"/>
    <dgm:cxn modelId="{89036438-D1B8-6D4F-9AC6-C7B409AC2685}" type="presParOf" srcId="{8C16532B-D183-7247-98BE-DE52455513BB}" destId="{C236A816-518A-3D49-A0B2-91292278AE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8CF2EA2-15F3-E344-B546-B636619CC98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BF0DAD-2A51-C440-B3D5-97560DFFBB87}">
      <dgm:prSet phldrT="[Text]"/>
      <dgm:spPr/>
      <dgm:t>
        <a:bodyPr/>
        <a:lstStyle/>
        <a:p>
          <a:r>
            <a:rPr lang="en-US" dirty="0" err="1"/>
            <a:t>Y_pred</a:t>
          </a:r>
          <a:r>
            <a:rPr lang="en-US" dirty="0"/>
            <a:t> = ((10**</a:t>
          </a:r>
          <a:r>
            <a:rPr lang="en-US" dirty="0" err="1"/>
            <a:t>y_pred_tr</a:t>
          </a:r>
          <a:r>
            <a:rPr lang="en-US" dirty="0"/>
            <a:t>)-5)</a:t>
          </a:r>
        </a:p>
      </dgm:t>
    </dgm:pt>
    <dgm:pt modelId="{BA4B2B12-9174-BB49-9FE4-EF069433B80B}" type="parTrans" cxnId="{C02B10C6-011A-CF45-A0CA-06538578400D}">
      <dgm:prSet/>
      <dgm:spPr/>
      <dgm:t>
        <a:bodyPr/>
        <a:lstStyle/>
        <a:p>
          <a:endParaRPr lang="en-US"/>
        </a:p>
      </dgm:t>
    </dgm:pt>
    <dgm:pt modelId="{2FCCC7FA-A00F-4645-AC5F-B4B8279101B5}" type="sibTrans" cxnId="{C02B10C6-011A-CF45-A0CA-06538578400D}">
      <dgm:prSet/>
      <dgm:spPr/>
      <dgm:t>
        <a:bodyPr/>
        <a:lstStyle/>
        <a:p>
          <a:endParaRPr lang="en-US"/>
        </a:p>
      </dgm:t>
    </dgm:pt>
    <dgm:pt modelId="{9C96F775-6C8E-D140-9269-C86E5B2E73DE}" type="pres">
      <dgm:prSet presAssocID="{98CF2EA2-15F3-E344-B546-B636619CC98B}" presName="Name0" presStyleCnt="0">
        <dgm:presLayoutVars>
          <dgm:chMax val="7"/>
          <dgm:chPref val="7"/>
          <dgm:dir/>
        </dgm:presLayoutVars>
      </dgm:prSet>
      <dgm:spPr/>
    </dgm:pt>
    <dgm:pt modelId="{016D1246-AD91-5D42-AEE4-89C24EA0DEDB}" type="pres">
      <dgm:prSet presAssocID="{98CF2EA2-15F3-E344-B546-B636619CC98B}" presName="Name1" presStyleCnt="0"/>
      <dgm:spPr/>
    </dgm:pt>
    <dgm:pt modelId="{BE04AE58-5B5B-0145-8559-8B5087C6F8DD}" type="pres">
      <dgm:prSet presAssocID="{98CF2EA2-15F3-E344-B546-B636619CC98B}" presName="cycle" presStyleCnt="0"/>
      <dgm:spPr/>
    </dgm:pt>
    <dgm:pt modelId="{2B932040-789E-B840-B501-ADAE5A6A7A7B}" type="pres">
      <dgm:prSet presAssocID="{98CF2EA2-15F3-E344-B546-B636619CC98B}" presName="srcNode" presStyleLbl="node1" presStyleIdx="0" presStyleCnt="1"/>
      <dgm:spPr/>
    </dgm:pt>
    <dgm:pt modelId="{0C5FAC0B-DE7C-C647-90D5-7E234E76F542}" type="pres">
      <dgm:prSet presAssocID="{98CF2EA2-15F3-E344-B546-B636619CC98B}" presName="conn" presStyleLbl="parChTrans1D2" presStyleIdx="0" presStyleCnt="1"/>
      <dgm:spPr/>
    </dgm:pt>
    <dgm:pt modelId="{A721D04C-F49B-8E47-86D0-527590233A7B}" type="pres">
      <dgm:prSet presAssocID="{98CF2EA2-15F3-E344-B546-B636619CC98B}" presName="extraNode" presStyleLbl="node1" presStyleIdx="0" presStyleCnt="1"/>
      <dgm:spPr/>
    </dgm:pt>
    <dgm:pt modelId="{7CCB6767-BC4D-6D40-9D64-680C154D1A97}" type="pres">
      <dgm:prSet presAssocID="{98CF2EA2-15F3-E344-B546-B636619CC98B}" presName="dstNode" presStyleLbl="node1" presStyleIdx="0" presStyleCnt="1"/>
      <dgm:spPr/>
    </dgm:pt>
    <dgm:pt modelId="{A7C863FB-5AB2-9140-A2EB-A8802AA7E7C4}" type="pres">
      <dgm:prSet presAssocID="{E0BF0DAD-2A51-C440-B3D5-97560DFFBB87}" presName="text_1" presStyleLbl="node1" presStyleIdx="0" presStyleCnt="1" custScaleX="97160" custLinFactNeighborX="3325" custLinFactNeighborY="1555">
        <dgm:presLayoutVars>
          <dgm:bulletEnabled val="1"/>
        </dgm:presLayoutVars>
      </dgm:prSet>
      <dgm:spPr/>
    </dgm:pt>
    <dgm:pt modelId="{8C16532B-D183-7247-98BE-DE52455513BB}" type="pres">
      <dgm:prSet presAssocID="{E0BF0DAD-2A51-C440-B3D5-97560DFFBB87}" presName="accent_1" presStyleCnt="0"/>
      <dgm:spPr/>
    </dgm:pt>
    <dgm:pt modelId="{C236A816-518A-3D49-A0B2-91292278AEFF}" type="pres">
      <dgm:prSet presAssocID="{E0BF0DAD-2A51-C440-B3D5-97560DFFBB87}" presName="accentRepeatNode" presStyleLbl="solidFgAcc1" presStyleIdx="0" presStyleCnt="1"/>
      <dgm:spPr/>
    </dgm:pt>
  </dgm:ptLst>
  <dgm:cxnLst>
    <dgm:cxn modelId="{ECFA8808-240E-7946-AEE0-1FB533F05EB9}" type="presOf" srcId="{E0BF0DAD-2A51-C440-B3D5-97560DFFBB87}" destId="{A7C863FB-5AB2-9140-A2EB-A8802AA7E7C4}" srcOrd="0" destOrd="0" presId="urn:microsoft.com/office/officeart/2008/layout/VerticalCurvedList"/>
    <dgm:cxn modelId="{519DA66D-31C5-064B-97DC-1AF1B0F488AD}" type="presOf" srcId="{2FCCC7FA-A00F-4645-AC5F-B4B8279101B5}" destId="{0C5FAC0B-DE7C-C647-90D5-7E234E76F542}" srcOrd="0" destOrd="0" presId="urn:microsoft.com/office/officeart/2008/layout/VerticalCurvedList"/>
    <dgm:cxn modelId="{C02B10C6-011A-CF45-A0CA-06538578400D}" srcId="{98CF2EA2-15F3-E344-B546-B636619CC98B}" destId="{E0BF0DAD-2A51-C440-B3D5-97560DFFBB87}" srcOrd="0" destOrd="0" parTransId="{BA4B2B12-9174-BB49-9FE4-EF069433B80B}" sibTransId="{2FCCC7FA-A00F-4645-AC5F-B4B8279101B5}"/>
    <dgm:cxn modelId="{4EC349D7-CCDF-5B47-AB6C-0883CD14D471}" type="presOf" srcId="{98CF2EA2-15F3-E344-B546-B636619CC98B}" destId="{9C96F775-6C8E-D140-9269-C86E5B2E73DE}" srcOrd="0" destOrd="0" presId="urn:microsoft.com/office/officeart/2008/layout/VerticalCurvedList"/>
    <dgm:cxn modelId="{D2A8F85B-6626-DD46-8071-EF2D76449E65}" type="presParOf" srcId="{9C96F775-6C8E-D140-9269-C86E5B2E73DE}" destId="{016D1246-AD91-5D42-AEE4-89C24EA0DEDB}" srcOrd="0" destOrd="0" presId="urn:microsoft.com/office/officeart/2008/layout/VerticalCurvedList"/>
    <dgm:cxn modelId="{4CD95BF9-50E2-E34E-ADE8-8DFF7E69F254}" type="presParOf" srcId="{016D1246-AD91-5D42-AEE4-89C24EA0DEDB}" destId="{BE04AE58-5B5B-0145-8559-8B5087C6F8DD}" srcOrd="0" destOrd="0" presId="urn:microsoft.com/office/officeart/2008/layout/VerticalCurvedList"/>
    <dgm:cxn modelId="{31B8F703-BE1C-B543-B308-49A417E04FBA}" type="presParOf" srcId="{BE04AE58-5B5B-0145-8559-8B5087C6F8DD}" destId="{2B932040-789E-B840-B501-ADAE5A6A7A7B}" srcOrd="0" destOrd="0" presId="urn:microsoft.com/office/officeart/2008/layout/VerticalCurvedList"/>
    <dgm:cxn modelId="{7987B740-BDEC-E24B-9FAF-943B17BC6DC3}" type="presParOf" srcId="{BE04AE58-5B5B-0145-8559-8B5087C6F8DD}" destId="{0C5FAC0B-DE7C-C647-90D5-7E234E76F542}" srcOrd="1" destOrd="0" presId="urn:microsoft.com/office/officeart/2008/layout/VerticalCurvedList"/>
    <dgm:cxn modelId="{8F5F7F3F-EE32-A041-8FFF-5B7EA4FFAE19}" type="presParOf" srcId="{BE04AE58-5B5B-0145-8559-8B5087C6F8DD}" destId="{A721D04C-F49B-8E47-86D0-527590233A7B}" srcOrd="2" destOrd="0" presId="urn:microsoft.com/office/officeart/2008/layout/VerticalCurvedList"/>
    <dgm:cxn modelId="{0BFEED7A-AA8D-0F4A-B5FD-7D1FFDF915A7}" type="presParOf" srcId="{BE04AE58-5B5B-0145-8559-8B5087C6F8DD}" destId="{7CCB6767-BC4D-6D40-9D64-680C154D1A97}" srcOrd="3" destOrd="0" presId="urn:microsoft.com/office/officeart/2008/layout/VerticalCurvedList"/>
    <dgm:cxn modelId="{8802A20F-0316-934A-95DD-F86F3CF0C445}" type="presParOf" srcId="{016D1246-AD91-5D42-AEE4-89C24EA0DEDB}" destId="{A7C863FB-5AB2-9140-A2EB-A8802AA7E7C4}" srcOrd="1" destOrd="0" presId="urn:microsoft.com/office/officeart/2008/layout/VerticalCurvedList"/>
    <dgm:cxn modelId="{00356D26-3461-8D4C-801F-CAE443CB8632}" type="presParOf" srcId="{016D1246-AD91-5D42-AEE4-89C24EA0DEDB}" destId="{8C16532B-D183-7247-98BE-DE52455513BB}" srcOrd="2" destOrd="0" presId="urn:microsoft.com/office/officeart/2008/layout/VerticalCurvedList"/>
    <dgm:cxn modelId="{89036438-D1B8-6D4F-9AC6-C7B409AC2685}" type="presParOf" srcId="{8C16532B-D183-7247-98BE-DE52455513BB}" destId="{C236A816-518A-3D49-A0B2-91292278AE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E00CA2F-6169-E445-A380-6AF29CAB2296}" type="doc">
      <dgm:prSet loTypeId="urn:microsoft.com/office/officeart/2005/8/layout/hierarchy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EF5DAB-87CA-A148-8E28-1F12679003E1}">
      <dgm:prSet phldrT="[Text]"/>
      <dgm:spPr/>
      <dgm:t>
        <a:bodyPr/>
        <a:lstStyle/>
        <a:p>
          <a:r>
            <a:rPr lang="en-US" dirty="0"/>
            <a:t>FINAL THOUGHT</a:t>
          </a:r>
        </a:p>
      </dgm:t>
    </dgm:pt>
    <dgm:pt modelId="{F014805D-7032-A048-B94E-47DDD7CB4609}" type="parTrans" cxnId="{01752BF0-76DF-C545-ADC6-1D2382ED0938}">
      <dgm:prSet/>
      <dgm:spPr/>
      <dgm:t>
        <a:bodyPr/>
        <a:lstStyle/>
        <a:p>
          <a:endParaRPr lang="en-US"/>
        </a:p>
      </dgm:t>
    </dgm:pt>
    <dgm:pt modelId="{70AA271D-7C18-CB4D-86F2-9A1249AD3FD3}" type="sibTrans" cxnId="{01752BF0-76DF-C545-ADC6-1D2382ED0938}">
      <dgm:prSet/>
      <dgm:spPr/>
      <dgm:t>
        <a:bodyPr/>
        <a:lstStyle/>
        <a:p>
          <a:endParaRPr lang="en-US"/>
        </a:p>
      </dgm:t>
    </dgm:pt>
    <dgm:pt modelId="{43C326BE-8749-7247-80BE-D6ED98F0C9B2}">
      <dgm:prSet phldrT="[Text]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D04B6FA9-70E3-0841-99D0-70BF773CF4E4}" type="parTrans" cxnId="{35CD76BD-5079-A744-A487-FFA5D4B5092D}">
      <dgm:prSet/>
      <dgm:spPr/>
      <dgm:t>
        <a:bodyPr/>
        <a:lstStyle/>
        <a:p>
          <a:endParaRPr lang="en-US"/>
        </a:p>
      </dgm:t>
    </dgm:pt>
    <dgm:pt modelId="{EEF78F84-4E76-1849-9026-98F3BA63399E}" type="sibTrans" cxnId="{35CD76BD-5079-A744-A487-FFA5D4B5092D}">
      <dgm:prSet/>
      <dgm:spPr/>
      <dgm:t>
        <a:bodyPr/>
        <a:lstStyle/>
        <a:p>
          <a:endParaRPr lang="en-US"/>
        </a:p>
      </dgm:t>
    </dgm:pt>
    <dgm:pt modelId="{26E34941-FD1F-6844-9084-5157737092EB}">
      <dgm:prSet phldrT="[Text]"/>
      <dgm:spPr>
        <a:solidFill>
          <a:srgbClr val="C00000">
            <a:alpha val="90000"/>
          </a:srgb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0142CB99-06C8-6540-B4E8-4AF9CBF7BFC5}" type="parTrans" cxnId="{BAD768A4-F716-3543-8254-00D74D54E795}">
      <dgm:prSet/>
      <dgm:spPr/>
      <dgm:t>
        <a:bodyPr/>
        <a:lstStyle/>
        <a:p>
          <a:endParaRPr lang="en-US"/>
        </a:p>
      </dgm:t>
    </dgm:pt>
    <dgm:pt modelId="{DE6631E2-6EF3-B242-8AC3-949603B214CE}" type="sibTrans" cxnId="{BAD768A4-F716-3543-8254-00D74D54E795}">
      <dgm:prSet/>
      <dgm:spPr/>
      <dgm:t>
        <a:bodyPr/>
        <a:lstStyle/>
        <a:p>
          <a:endParaRPr lang="en-US"/>
        </a:p>
      </dgm:t>
    </dgm:pt>
    <dgm:pt modelId="{13EA351F-0D64-BF42-97CE-B92E30F35F30}" type="pres">
      <dgm:prSet presAssocID="{9E00CA2F-6169-E445-A380-6AF29CAB229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6D20422-E6FE-F641-B3E0-CE1A7AE9C53E}" type="pres">
      <dgm:prSet presAssocID="{4AEF5DAB-87CA-A148-8E28-1F12679003E1}" presName="root" presStyleCnt="0"/>
      <dgm:spPr/>
    </dgm:pt>
    <dgm:pt modelId="{222191A5-97DD-4A46-8C75-65381333C4CD}" type="pres">
      <dgm:prSet presAssocID="{4AEF5DAB-87CA-A148-8E28-1F12679003E1}" presName="rootComposite" presStyleCnt="0"/>
      <dgm:spPr/>
    </dgm:pt>
    <dgm:pt modelId="{C275A7EC-AD3C-8449-827B-E1692551EDFD}" type="pres">
      <dgm:prSet presAssocID="{4AEF5DAB-87CA-A148-8E28-1F12679003E1}" presName="rootText" presStyleLbl="node1" presStyleIdx="0" presStyleCnt="1" custLinFactNeighborX="66" custLinFactNeighborY="-27568"/>
      <dgm:spPr/>
    </dgm:pt>
    <dgm:pt modelId="{59586D9B-787E-1C48-BBE0-4BDA56490F7C}" type="pres">
      <dgm:prSet presAssocID="{4AEF5DAB-87CA-A148-8E28-1F12679003E1}" presName="rootConnector" presStyleLbl="node1" presStyleIdx="0" presStyleCnt="1"/>
      <dgm:spPr/>
    </dgm:pt>
    <dgm:pt modelId="{6C790651-B9C7-DC44-B3B4-F0E59D98A77F}" type="pres">
      <dgm:prSet presAssocID="{4AEF5DAB-87CA-A148-8E28-1F12679003E1}" presName="childShape" presStyleCnt="0"/>
      <dgm:spPr/>
    </dgm:pt>
    <dgm:pt modelId="{5313CD7F-278F-6348-9876-7A80ECEADFC5}" type="pres">
      <dgm:prSet presAssocID="{D04B6FA9-70E3-0841-99D0-70BF773CF4E4}" presName="Name13" presStyleLbl="parChTrans1D2" presStyleIdx="0" presStyleCnt="2"/>
      <dgm:spPr/>
    </dgm:pt>
    <dgm:pt modelId="{26A74E40-5E32-3D49-B50A-3CFE2071323B}" type="pres">
      <dgm:prSet presAssocID="{43C326BE-8749-7247-80BE-D6ED98F0C9B2}" presName="childText" presStyleLbl="bgAcc1" presStyleIdx="0" presStyleCnt="2">
        <dgm:presLayoutVars>
          <dgm:bulletEnabled val="1"/>
        </dgm:presLayoutVars>
      </dgm:prSet>
      <dgm:spPr/>
    </dgm:pt>
    <dgm:pt modelId="{EE1F449F-7CD1-F548-B339-C1A500D32777}" type="pres">
      <dgm:prSet presAssocID="{0142CB99-06C8-6540-B4E8-4AF9CBF7BFC5}" presName="Name13" presStyleLbl="parChTrans1D2" presStyleIdx="1" presStyleCnt="2"/>
      <dgm:spPr/>
    </dgm:pt>
    <dgm:pt modelId="{CC4FEF5D-4663-B044-87B0-12CF2451BC40}" type="pres">
      <dgm:prSet presAssocID="{26E34941-FD1F-6844-9084-5157737092EB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D6BA8102-8D6F-F041-B52F-5A8BB47570DA}" type="presOf" srcId="{26E34941-FD1F-6844-9084-5157737092EB}" destId="{CC4FEF5D-4663-B044-87B0-12CF2451BC40}" srcOrd="0" destOrd="0" presId="urn:microsoft.com/office/officeart/2005/8/layout/hierarchy3"/>
    <dgm:cxn modelId="{28974A24-97CB-704F-8992-54932A053CEA}" type="presOf" srcId="{4AEF5DAB-87CA-A148-8E28-1F12679003E1}" destId="{C275A7EC-AD3C-8449-827B-E1692551EDFD}" srcOrd="0" destOrd="0" presId="urn:microsoft.com/office/officeart/2005/8/layout/hierarchy3"/>
    <dgm:cxn modelId="{E6FFF566-906F-124F-9A22-36771A824FF9}" type="presOf" srcId="{43C326BE-8749-7247-80BE-D6ED98F0C9B2}" destId="{26A74E40-5E32-3D49-B50A-3CFE2071323B}" srcOrd="0" destOrd="0" presId="urn:microsoft.com/office/officeart/2005/8/layout/hierarchy3"/>
    <dgm:cxn modelId="{F8C5846C-8ADB-F94A-B34B-90E2CEF26547}" type="presOf" srcId="{D04B6FA9-70E3-0841-99D0-70BF773CF4E4}" destId="{5313CD7F-278F-6348-9876-7A80ECEADFC5}" srcOrd="0" destOrd="0" presId="urn:microsoft.com/office/officeart/2005/8/layout/hierarchy3"/>
    <dgm:cxn modelId="{0F551A7C-0DC4-FA46-BC0F-F29345A93DC6}" type="presOf" srcId="{0142CB99-06C8-6540-B4E8-4AF9CBF7BFC5}" destId="{EE1F449F-7CD1-F548-B339-C1A500D32777}" srcOrd="0" destOrd="0" presId="urn:microsoft.com/office/officeart/2005/8/layout/hierarchy3"/>
    <dgm:cxn modelId="{A6D4569C-2508-9440-AA48-72A97CA44407}" type="presOf" srcId="{9E00CA2F-6169-E445-A380-6AF29CAB2296}" destId="{13EA351F-0D64-BF42-97CE-B92E30F35F30}" srcOrd="0" destOrd="0" presId="urn:microsoft.com/office/officeart/2005/8/layout/hierarchy3"/>
    <dgm:cxn modelId="{BAD768A4-F716-3543-8254-00D74D54E795}" srcId="{4AEF5DAB-87CA-A148-8E28-1F12679003E1}" destId="{26E34941-FD1F-6844-9084-5157737092EB}" srcOrd="1" destOrd="0" parTransId="{0142CB99-06C8-6540-B4E8-4AF9CBF7BFC5}" sibTransId="{DE6631E2-6EF3-B242-8AC3-949603B214CE}"/>
    <dgm:cxn modelId="{5FF667B2-5D65-EA41-BEC0-7732C9B76C49}" type="presOf" srcId="{4AEF5DAB-87CA-A148-8E28-1F12679003E1}" destId="{59586D9B-787E-1C48-BBE0-4BDA56490F7C}" srcOrd="1" destOrd="0" presId="urn:microsoft.com/office/officeart/2005/8/layout/hierarchy3"/>
    <dgm:cxn modelId="{35CD76BD-5079-A744-A487-FFA5D4B5092D}" srcId="{4AEF5DAB-87CA-A148-8E28-1F12679003E1}" destId="{43C326BE-8749-7247-80BE-D6ED98F0C9B2}" srcOrd="0" destOrd="0" parTransId="{D04B6FA9-70E3-0841-99D0-70BF773CF4E4}" sibTransId="{EEF78F84-4E76-1849-9026-98F3BA63399E}"/>
    <dgm:cxn modelId="{01752BF0-76DF-C545-ADC6-1D2382ED0938}" srcId="{9E00CA2F-6169-E445-A380-6AF29CAB2296}" destId="{4AEF5DAB-87CA-A148-8E28-1F12679003E1}" srcOrd="0" destOrd="0" parTransId="{F014805D-7032-A048-B94E-47DDD7CB4609}" sibTransId="{70AA271D-7C18-CB4D-86F2-9A1249AD3FD3}"/>
    <dgm:cxn modelId="{E0C0ACE8-E64A-ED47-89C8-783B8BD76AA8}" type="presParOf" srcId="{13EA351F-0D64-BF42-97CE-B92E30F35F30}" destId="{A6D20422-E6FE-F641-B3E0-CE1A7AE9C53E}" srcOrd="0" destOrd="0" presId="urn:microsoft.com/office/officeart/2005/8/layout/hierarchy3"/>
    <dgm:cxn modelId="{BF78E75B-875F-E246-8F64-7AB48769989B}" type="presParOf" srcId="{A6D20422-E6FE-F641-B3E0-CE1A7AE9C53E}" destId="{222191A5-97DD-4A46-8C75-65381333C4CD}" srcOrd="0" destOrd="0" presId="urn:microsoft.com/office/officeart/2005/8/layout/hierarchy3"/>
    <dgm:cxn modelId="{15BA32C8-8902-9442-B66E-67CB5E2EC1EC}" type="presParOf" srcId="{222191A5-97DD-4A46-8C75-65381333C4CD}" destId="{C275A7EC-AD3C-8449-827B-E1692551EDFD}" srcOrd="0" destOrd="0" presId="urn:microsoft.com/office/officeart/2005/8/layout/hierarchy3"/>
    <dgm:cxn modelId="{7037C496-F1D7-4A47-AC5C-8709360CC8F1}" type="presParOf" srcId="{222191A5-97DD-4A46-8C75-65381333C4CD}" destId="{59586D9B-787E-1C48-BBE0-4BDA56490F7C}" srcOrd="1" destOrd="0" presId="urn:microsoft.com/office/officeart/2005/8/layout/hierarchy3"/>
    <dgm:cxn modelId="{00D22DD6-3BFB-4A47-BD52-7A4040107AD6}" type="presParOf" srcId="{A6D20422-E6FE-F641-B3E0-CE1A7AE9C53E}" destId="{6C790651-B9C7-DC44-B3B4-F0E59D98A77F}" srcOrd="1" destOrd="0" presId="urn:microsoft.com/office/officeart/2005/8/layout/hierarchy3"/>
    <dgm:cxn modelId="{D047101D-2FAF-1C42-828C-2AED0191153D}" type="presParOf" srcId="{6C790651-B9C7-DC44-B3B4-F0E59D98A77F}" destId="{5313CD7F-278F-6348-9876-7A80ECEADFC5}" srcOrd="0" destOrd="0" presId="urn:microsoft.com/office/officeart/2005/8/layout/hierarchy3"/>
    <dgm:cxn modelId="{A57F5158-04A4-264C-9B4C-DDA756EDD280}" type="presParOf" srcId="{6C790651-B9C7-DC44-B3B4-F0E59D98A77F}" destId="{26A74E40-5E32-3D49-B50A-3CFE2071323B}" srcOrd="1" destOrd="0" presId="urn:microsoft.com/office/officeart/2005/8/layout/hierarchy3"/>
    <dgm:cxn modelId="{DA88A1BB-A9F4-4C40-97D7-495EFA0B15E4}" type="presParOf" srcId="{6C790651-B9C7-DC44-B3B4-F0E59D98A77F}" destId="{EE1F449F-7CD1-F548-B339-C1A500D32777}" srcOrd="2" destOrd="0" presId="urn:microsoft.com/office/officeart/2005/8/layout/hierarchy3"/>
    <dgm:cxn modelId="{1D92AA5E-D41B-C34F-AC46-0F18A3EA6DF0}" type="presParOf" srcId="{6C790651-B9C7-DC44-B3B4-F0E59D98A77F}" destId="{CC4FEF5D-4663-B044-87B0-12CF2451BC40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8CF2EA2-15F3-E344-B546-B636619CC98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BF0DAD-2A51-C440-B3D5-97560DFFBB87}">
      <dgm:prSet phldrT="[Text]"/>
      <dgm:spPr/>
      <dgm:t>
        <a:bodyPr/>
        <a:lstStyle/>
        <a:p>
          <a:r>
            <a:rPr lang="en-US" dirty="0"/>
            <a:t>-Look at team str</a:t>
          </a:r>
        </a:p>
      </dgm:t>
    </dgm:pt>
    <dgm:pt modelId="{BA4B2B12-9174-BB49-9FE4-EF069433B80B}" type="parTrans" cxnId="{C02B10C6-011A-CF45-A0CA-06538578400D}">
      <dgm:prSet/>
      <dgm:spPr/>
      <dgm:t>
        <a:bodyPr/>
        <a:lstStyle/>
        <a:p>
          <a:endParaRPr lang="en-US"/>
        </a:p>
      </dgm:t>
    </dgm:pt>
    <dgm:pt modelId="{2FCCC7FA-A00F-4645-AC5F-B4B8279101B5}" type="sibTrans" cxnId="{C02B10C6-011A-CF45-A0CA-06538578400D}">
      <dgm:prSet/>
      <dgm:spPr/>
      <dgm:t>
        <a:bodyPr/>
        <a:lstStyle/>
        <a:p>
          <a:endParaRPr lang="en-US"/>
        </a:p>
      </dgm:t>
    </dgm:pt>
    <dgm:pt modelId="{9C96F775-6C8E-D140-9269-C86E5B2E73DE}" type="pres">
      <dgm:prSet presAssocID="{98CF2EA2-15F3-E344-B546-B636619CC98B}" presName="Name0" presStyleCnt="0">
        <dgm:presLayoutVars>
          <dgm:chMax val="7"/>
          <dgm:chPref val="7"/>
          <dgm:dir/>
        </dgm:presLayoutVars>
      </dgm:prSet>
      <dgm:spPr/>
    </dgm:pt>
    <dgm:pt modelId="{016D1246-AD91-5D42-AEE4-89C24EA0DEDB}" type="pres">
      <dgm:prSet presAssocID="{98CF2EA2-15F3-E344-B546-B636619CC98B}" presName="Name1" presStyleCnt="0"/>
      <dgm:spPr/>
    </dgm:pt>
    <dgm:pt modelId="{BE04AE58-5B5B-0145-8559-8B5087C6F8DD}" type="pres">
      <dgm:prSet presAssocID="{98CF2EA2-15F3-E344-B546-B636619CC98B}" presName="cycle" presStyleCnt="0"/>
      <dgm:spPr/>
    </dgm:pt>
    <dgm:pt modelId="{2B932040-789E-B840-B501-ADAE5A6A7A7B}" type="pres">
      <dgm:prSet presAssocID="{98CF2EA2-15F3-E344-B546-B636619CC98B}" presName="srcNode" presStyleLbl="node1" presStyleIdx="0" presStyleCnt="1"/>
      <dgm:spPr/>
    </dgm:pt>
    <dgm:pt modelId="{0C5FAC0B-DE7C-C647-90D5-7E234E76F542}" type="pres">
      <dgm:prSet presAssocID="{98CF2EA2-15F3-E344-B546-B636619CC98B}" presName="conn" presStyleLbl="parChTrans1D2" presStyleIdx="0" presStyleCnt="1"/>
      <dgm:spPr/>
    </dgm:pt>
    <dgm:pt modelId="{A721D04C-F49B-8E47-86D0-527590233A7B}" type="pres">
      <dgm:prSet presAssocID="{98CF2EA2-15F3-E344-B546-B636619CC98B}" presName="extraNode" presStyleLbl="node1" presStyleIdx="0" presStyleCnt="1"/>
      <dgm:spPr/>
    </dgm:pt>
    <dgm:pt modelId="{7CCB6767-BC4D-6D40-9D64-680C154D1A97}" type="pres">
      <dgm:prSet presAssocID="{98CF2EA2-15F3-E344-B546-B636619CC98B}" presName="dstNode" presStyleLbl="node1" presStyleIdx="0" presStyleCnt="1"/>
      <dgm:spPr/>
    </dgm:pt>
    <dgm:pt modelId="{A7C863FB-5AB2-9140-A2EB-A8802AA7E7C4}" type="pres">
      <dgm:prSet presAssocID="{E0BF0DAD-2A51-C440-B3D5-97560DFFBB87}" presName="text_1" presStyleLbl="node1" presStyleIdx="0" presStyleCnt="1" custScaleX="97160" custLinFactNeighborX="559" custLinFactNeighborY="-3900">
        <dgm:presLayoutVars>
          <dgm:bulletEnabled val="1"/>
        </dgm:presLayoutVars>
      </dgm:prSet>
      <dgm:spPr/>
    </dgm:pt>
    <dgm:pt modelId="{8C16532B-D183-7247-98BE-DE52455513BB}" type="pres">
      <dgm:prSet presAssocID="{E0BF0DAD-2A51-C440-B3D5-97560DFFBB87}" presName="accent_1" presStyleCnt="0"/>
      <dgm:spPr/>
    </dgm:pt>
    <dgm:pt modelId="{C236A816-518A-3D49-A0B2-91292278AEFF}" type="pres">
      <dgm:prSet presAssocID="{E0BF0DAD-2A51-C440-B3D5-97560DFFBB87}" presName="accentRepeatNode" presStyleLbl="solidFgAcc1" presStyleIdx="0" presStyleCnt="1" custScaleX="45552" custScaleY="66508"/>
      <dgm:spPr/>
    </dgm:pt>
  </dgm:ptLst>
  <dgm:cxnLst>
    <dgm:cxn modelId="{ECFA8808-240E-7946-AEE0-1FB533F05EB9}" type="presOf" srcId="{E0BF0DAD-2A51-C440-B3D5-97560DFFBB87}" destId="{A7C863FB-5AB2-9140-A2EB-A8802AA7E7C4}" srcOrd="0" destOrd="0" presId="urn:microsoft.com/office/officeart/2008/layout/VerticalCurvedList"/>
    <dgm:cxn modelId="{519DA66D-31C5-064B-97DC-1AF1B0F488AD}" type="presOf" srcId="{2FCCC7FA-A00F-4645-AC5F-B4B8279101B5}" destId="{0C5FAC0B-DE7C-C647-90D5-7E234E76F542}" srcOrd="0" destOrd="0" presId="urn:microsoft.com/office/officeart/2008/layout/VerticalCurvedList"/>
    <dgm:cxn modelId="{C02B10C6-011A-CF45-A0CA-06538578400D}" srcId="{98CF2EA2-15F3-E344-B546-B636619CC98B}" destId="{E0BF0DAD-2A51-C440-B3D5-97560DFFBB87}" srcOrd="0" destOrd="0" parTransId="{BA4B2B12-9174-BB49-9FE4-EF069433B80B}" sibTransId="{2FCCC7FA-A00F-4645-AC5F-B4B8279101B5}"/>
    <dgm:cxn modelId="{4EC349D7-CCDF-5B47-AB6C-0883CD14D471}" type="presOf" srcId="{98CF2EA2-15F3-E344-B546-B636619CC98B}" destId="{9C96F775-6C8E-D140-9269-C86E5B2E73DE}" srcOrd="0" destOrd="0" presId="urn:microsoft.com/office/officeart/2008/layout/VerticalCurvedList"/>
    <dgm:cxn modelId="{D2A8F85B-6626-DD46-8071-EF2D76449E65}" type="presParOf" srcId="{9C96F775-6C8E-D140-9269-C86E5B2E73DE}" destId="{016D1246-AD91-5D42-AEE4-89C24EA0DEDB}" srcOrd="0" destOrd="0" presId="urn:microsoft.com/office/officeart/2008/layout/VerticalCurvedList"/>
    <dgm:cxn modelId="{4CD95BF9-50E2-E34E-ADE8-8DFF7E69F254}" type="presParOf" srcId="{016D1246-AD91-5D42-AEE4-89C24EA0DEDB}" destId="{BE04AE58-5B5B-0145-8559-8B5087C6F8DD}" srcOrd="0" destOrd="0" presId="urn:microsoft.com/office/officeart/2008/layout/VerticalCurvedList"/>
    <dgm:cxn modelId="{31B8F703-BE1C-B543-B308-49A417E04FBA}" type="presParOf" srcId="{BE04AE58-5B5B-0145-8559-8B5087C6F8DD}" destId="{2B932040-789E-B840-B501-ADAE5A6A7A7B}" srcOrd="0" destOrd="0" presId="urn:microsoft.com/office/officeart/2008/layout/VerticalCurvedList"/>
    <dgm:cxn modelId="{7987B740-BDEC-E24B-9FAF-943B17BC6DC3}" type="presParOf" srcId="{BE04AE58-5B5B-0145-8559-8B5087C6F8DD}" destId="{0C5FAC0B-DE7C-C647-90D5-7E234E76F542}" srcOrd="1" destOrd="0" presId="urn:microsoft.com/office/officeart/2008/layout/VerticalCurvedList"/>
    <dgm:cxn modelId="{8F5F7F3F-EE32-A041-8FFF-5B7EA4FFAE19}" type="presParOf" srcId="{BE04AE58-5B5B-0145-8559-8B5087C6F8DD}" destId="{A721D04C-F49B-8E47-86D0-527590233A7B}" srcOrd="2" destOrd="0" presId="urn:microsoft.com/office/officeart/2008/layout/VerticalCurvedList"/>
    <dgm:cxn modelId="{0BFEED7A-AA8D-0F4A-B5FD-7D1FFDF915A7}" type="presParOf" srcId="{BE04AE58-5B5B-0145-8559-8B5087C6F8DD}" destId="{7CCB6767-BC4D-6D40-9D64-680C154D1A97}" srcOrd="3" destOrd="0" presId="urn:microsoft.com/office/officeart/2008/layout/VerticalCurvedList"/>
    <dgm:cxn modelId="{8802A20F-0316-934A-95DD-F86F3CF0C445}" type="presParOf" srcId="{016D1246-AD91-5D42-AEE4-89C24EA0DEDB}" destId="{A7C863FB-5AB2-9140-A2EB-A8802AA7E7C4}" srcOrd="1" destOrd="0" presId="urn:microsoft.com/office/officeart/2008/layout/VerticalCurvedList"/>
    <dgm:cxn modelId="{00356D26-3461-8D4C-801F-CAE443CB8632}" type="presParOf" srcId="{016D1246-AD91-5D42-AEE4-89C24EA0DEDB}" destId="{8C16532B-D183-7247-98BE-DE52455513BB}" srcOrd="2" destOrd="0" presId="urn:microsoft.com/office/officeart/2008/layout/VerticalCurvedList"/>
    <dgm:cxn modelId="{89036438-D1B8-6D4F-9AC6-C7B409AC2685}" type="presParOf" srcId="{8C16532B-D183-7247-98BE-DE52455513BB}" destId="{C236A816-518A-3D49-A0B2-91292278AE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8CF2EA2-15F3-E344-B546-B636619CC98B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BF0DAD-2A51-C440-B3D5-97560DFFBB87}">
      <dgm:prSet phldrT="[Text]"/>
      <dgm:spPr/>
      <dgm:t>
        <a:bodyPr/>
        <a:lstStyle/>
        <a:p>
          <a:r>
            <a:rPr lang="en-US" dirty="0"/>
            <a:t>-More studying of the trend</a:t>
          </a:r>
        </a:p>
      </dgm:t>
    </dgm:pt>
    <dgm:pt modelId="{BA4B2B12-9174-BB49-9FE4-EF069433B80B}" type="parTrans" cxnId="{C02B10C6-011A-CF45-A0CA-06538578400D}">
      <dgm:prSet/>
      <dgm:spPr/>
      <dgm:t>
        <a:bodyPr/>
        <a:lstStyle/>
        <a:p>
          <a:endParaRPr lang="en-US"/>
        </a:p>
      </dgm:t>
    </dgm:pt>
    <dgm:pt modelId="{2FCCC7FA-A00F-4645-AC5F-B4B8279101B5}" type="sibTrans" cxnId="{C02B10C6-011A-CF45-A0CA-06538578400D}">
      <dgm:prSet/>
      <dgm:spPr/>
      <dgm:t>
        <a:bodyPr/>
        <a:lstStyle/>
        <a:p>
          <a:endParaRPr lang="en-US"/>
        </a:p>
      </dgm:t>
    </dgm:pt>
    <dgm:pt modelId="{9C96F775-6C8E-D140-9269-C86E5B2E73DE}" type="pres">
      <dgm:prSet presAssocID="{98CF2EA2-15F3-E344-B546-B636619CC98B}" presName="Name0" presStyleCnt="0">
        <dgm:presLayoutVars>
          <dgm:chMax val="7"/>
          <dgm:chPref val="7"/>
          <dgm:dir/>
        </dgm:presLayoutVars>
      </dgm:prSet>
      <dgm:spPr/>
    </dgm:pt>
    <dgm:pt modelId="{016D1246-AD91-5D42-AEE4-89C24EA0DEDB}" type="pres">
      <dgm:prSet presAssocID="{98CF2EA2-15F3-E344-B546-B636619CC98B}" presName="Name1" presStyleCnt="0"/>
      <dgm:spPr/>
    </dgm:pt>
    <dgm:pt modelId="{BE04AE58-5B5B-0145-8559-8B5087C6F8DD}" type="pres">
      <dgm:prSet presAssocID="{98CF2EA2-15F3-E344-B546-B636619CC98B}" presName="cycle" presStyleCnt="0"/>
      <dgm:spPr/>
    </dgm:pt>
    <dgm:pt modelId="{2B932040-789E-B840-B501-ADAE5A6A7A7B}" type="pres">
      <dgm:prSet presAssocID="{98CF2EA2-15F3-E344-B546-B636619CC98B}" presName="srcNode" presStyleLbl="node1" presStyleIdx="0" presStyleCnt="1"/>
      <dgm:spPr/>
    </dgm:pt>
    <dgm:pt modelId="{0C5FAC0B-DE7C-C647-90D5-7E234E76F542}" type="pres">
      <dgm:prSet presAssocID="{98CF2EA2-15F3-E344-B546-B636619CC98B}" presName="conn" presStyleLbl="parChTrans1D2" presStyleIdx="0" presStyleCnt="1"/>
      <dgm:spPr/>
    </dgm:pt>
    <dgm:pt modelId="{A721D04C-F49B-8E47-86D0-527590233A7B}" type="pres">
      <dgm:prSet presAssocID="{98CF2EA2-15F3-E344-B546-B636619CC98B}" presName="extraNode" presStyleLbl="node1" presStyleIdx="0" presStyleCnt="1"/>
      <dgm:spPr/>
    </dgm:pt>
    <dgm:pt modelId="{7CCB6767-BC4D-6D40-9D64-680C154D1A97}" type="pres">
      <dgm:prSet presAssocID="{98CF2EA2-15F3-E344-B546-B636619CC98B}" presName="dstNode" presStyleLbl="node1" presStyleIdx="0" presStyleCnt="1"/>
      <dgm:spPr/>
    </dgm:pt>
    <dgm:pt modelId="{A7C863FB-5AB2-9140-A2EB-A8802AA7E7C4}" type="pres">
      <dgm:prSet presAssocID="{E0BF0DAD-2A51-C440-B3D5-97560DFFBB87}" presName="text_1" presStyleLbl="node1" presStyleIdx="0" presStyleCnt="1" custScaleX="97160" custLinFactNeighborX="3325" custLinFactNeighborY="1555">
        <dgm:presLayoutVars>
          <dgm:bulletEnabled val="1"/>
        </dgm:presLayoutVars>
      </dgm:prSet>
      <dgm:spPr/>
    </dgm:pt>
    <dgm:pt modelId="{8C16532B-D183-7247-98BE-DE52455513BB}" type="pres">
      <dgm:prSet presAssocID="{E0BF0DAD-2A51-C440-B3D5-97560DFFBB87}" presName="accent_1" presStyleCnt="0"/>
      <dgm:spPr/>
    </dgm:pt>
    <dgm:pt modelId="{C236A816-518A-3D49-A0B2-91292278AEFF}" type="pres">
      <dgm:prSet presAssocID="{E0BF0DAD-2A51-C440-B3D5-97560DFFBB87}" presName="accentRepeatNode" presStyleLbl="solidFgAcc1" presStyleIdx="0" presStyleCnt="1" custScaleX="45552" custScaleY="66508"/>
      <dgm:spPr/>
    </dgm:pt>
  </dgm:ptLst>
  <dgm:cxnLst>
    <dgm:cxn modelId="{ECFA8808-240E-7946-AEE0-1FB533F05EB9}" type="presOf" srcId="{E0BF0DAD-2A51-C440-B3D5-97560DFFBB87}" destId="{A7C863FB-5AB2-9140-A2EB-A8802AA7E7C4}" srcOrd="0" destOrd="0" presId="urn:microsoft.com/office/officeart/2008/layout/VerticalCurvedList"/>
    <dgm:cxn modelId="{519DA66D-31C5-064B-97DC-1AF1B0F488AD}" type="presOf" srcId="{2FCCC7FA-A00F-4645-AC5F-B4B8279101B5}" destId="{0C5FAC0B-DE7C-C647-90D5-7E234E76F542}" srcOrd="0" destOrd="0" presId="urn:microsoft.com/office/officeart/2008/layout/VerticalCurvedList"/>
    <dgm:cxn modelId="{C02B10C6-011A-CF45-A0CA-06538578400D}" srcId="{98CF2EA2-15F3-E344-B546-B636619CC98B}" destId="{E0BF0DAD-2A51-C440-B3D5-97560DFFBB87}" srcOrd="0" destOrd="0" parTransId="{BA4B2B12-9174-BB49-9FE4-EF069433B80B}" sibTransId="{2FCCC7FA-A00F-4645-AC5F-B4B8279101B5}"/>
    <dgm:cxn modelId="{4EC349D7-CCDF-5B47-AB6C-0883CD14D471}" type="presOf" srcId="{98CF2EA2-15F3-E344-B546-B636619CC98B}" destId="{9C96F775-6C8E-D140-9269-C86E5B2E73DE}" srcOrd="0" destOrd="0" presId="urn:microsoft.com/office/officeart/2008/layout/VerticalCurvedList"/>
    <dgm:cxn modelId="{D2A8F85B-6626-DD46-8071-EF2D76449E65}" type="presParOf" srcId="{9C96F775-6C8E-D140-9269-C86E5B2E73DE}" destId="{016D1246-AD91-5D42-AEE4-89C24EA0DEDB}" srcOrd="0" destOrd="0" presId="urn:microsoft.com/office/officeart/2008/layout/VerticalCurvedList"/>
    <dgm:cxn modelId="{4CD95BF9-50E2-E34E-ADE8-8DFF7E69F254}" type="presParOf" srcId="{016D1246-AD91-5D42-AEE4-89C24EA0DEDB}" destId="{BE04AE58-5B5B-0145-8559-8B5087C6F8DD}" srcOrd="0" destOrd="0" presId="urn:microsoft.com/office/officeart/2008/layout/VerticalCurvedList"/>
    <dgm:cxn modelId="{31B8F703-BE1C-B543-B308-49A417E04FBA}" type="presParOf" srcId="{BE04AE58-5B5B-0145-8559-8B5087C6F8DD}" destId="{2B932040-789E-B840-B501-ADAE5A6A7A7B}" srcOrd="0" destOrd="0" presId="urn:microsoft.com/office/officeart/2008/layout/VerticalCurvedList"/>
    <dgm:cxn modelId="{7987B740-BDEC-E24B-9FAF-943B17BC6DC3}" type="presParOf" srcId="{BE04AE58-5B5B-0145-8559-8B5087C6F8DD}" destId="{0C5FAC0B-DE7C-C647-90D5-7E234E76F542}" srcOrd="1" destOrd="0" presId="urn:microsoft.com/office/officeart/2008/layout/VerticalCurvedList"/>
    <dgm:cxn modelId="{8F5F7F3F-EE32-A041-8FFF-5B7EA4FFAE19}" type="presParOf" srcId="{BE04AE58-5B5B-0145-8559-8B5087C6F8DD}" destId="{A721D04C-F49B-8E47-86D0-527590233A7B}" srcOrd="2" destOrd="0" presId="urn:microsoft.com/office/officeart/2008/layout/VerticalCurvedList"/>
    <dgm:cxn modelId="{0BFEED7A-AA8D-0F4A-B5FD-7D1FFDF915A7}" type="presParOf" srcId="{BE04AE58-5B5B-0145-8559-8B5087C6F8DD}" destId="{7CCB6767-BC4D-6D40-9D64-680C154D1A97}" srcOrd="3" destOrd="0" presId="urn:microsoft.com/office/officeart/2008/layout/VerticalCurvedList"/>
    <dgm:cxn modelId="{8802A20F-0316-934A-95DD-F86F3CF0C445}" type="presParOf" srcId="{016D1246-AD91-5D42-AEE4-89C24EA0DEDB}" destId="{A7C863FB-5AB2-9140-A2EB-A8802AA7E7C4}" srcOrd="1" destOrd="0" presId="urn:microsoft.com/office/officeart/2008/layout/VerticalCurvedList"/>
    <dgm:cxn modelId="{00356D26-3461-8D4C-801F-CAE443CB8632}" type="presParOf" srcId="{016D1246-AD91-5D42-AEE4-89C24EA0DEDB}" destId="{8C16532B-D183-7247-98BE-DE52455513BB}" srcOrd="2" destOrd="0" presId="urn:microsoft.com/office/officeart/2008/layout/VerticalCurvedList"/>
    <dgm:cxn modelId="{89036438-D1B8-6D4F-9AC6-C7B409AC2685}" type="presParOf" srcId="{8C16532B-D183-7247-98BE-DE52455513BB}" destId="{C236A816-518A-3D49-A0B2-91292278AE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97629C-E83F-E140-B855-7666D817358A}" type="doc">
      <dgm:prSet loTypeId="urn:microsoft.com/office/officeart/2005/8/layout/hierarchy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C677B8-0A91-9B47-9337-628164100B3B}">
      <dgm:prSet phldrT="[Text]"/>
      <dgm:spPr/>
      <dgm:t>
        <a:bodyPr/>
        <a:lstStyle/>
        <a:p>
          <a:r>
            <a:rPr lang="en-US" dirty="0"/>
            <a:t>Players</a:t>
          </a:r>
        </a:p>
      </dgm:t>
    </dgm:pt>
    <dgm:pt modelId="{3E9388E5-338A-1548-AD72-2D92148F5285}" type="parTrans" cxnId="{DE7A10F2-C34D-B94D-A0A3-63A905F4B2A5}">
      <dgm:prSet/>
      <dgm:spPr/>
      <dgm:t>
        <a:bodyPr/>
        <a:lstStyle/>
        <a:p>
          <a:endParaRPr lang="en-US"/>
        </a:p>
      </dgm:t>
    </dgm:pt>
    <dgm:pt modelId="{1681B520-6BB3-F846-B64C-7F010A7CFB1A}" type="sibTrans" cxnId="{DE7A10F2-C34D-B94D-A0A3-63A905F4B2A5}">
      <dgm:prSet/>
      <dgm:spPr/>
      <dgm:t>
        <a:bodyPr/>
        <a:lstStyle/>
        <a:p>
          <a:endParaRPr lang="en-US"/>
        </a:p>
      </dgm:t>
    </dgm:pt>
    <dgm:pt modelId="{DABE77B2-82F0-4644-9820-15EB111D9345}">
      <dgm:prSet phldrT="[Text]"/>
      <dgm:spPr/>
      <dgm:t>
        <a:bodyPr/>
        <a:lstStyle/>
        <a:p>
          <a:r>
            <a:rPr lang="en-US" dirty="0"/>
            <a:t>INTRO</a:t>
          </a:r>
        </a:p>
      </dgm:t>
    </dgm:pt>
    <dgm:pt modelId="{AA633294-F1FD-244B-AF94-ECF8C6EA2C75}" type="parTrans" cxnId="{063853D8-1F81-F24C-8694-4638437C8E47}">
      <dgm:prSet/>
      <dgm:spPr/>
      <dgm:t>
        <a:bodyPr/>
        <a:lstStyle/>
        <a:p>
          <a:endParaRPr lang="en-US"/>
        </a:p>
      </dgm:t>
    </dgm:pt>
    <dgm:pt modelId="{46EE5B15-350A-EC40-A568-506E88559915}" type="sibTrans" cxnId="{063853D8-1F81-F24C-8694-4638437C8E47}">
      <dgm:prSet/>
      <dgm:spPr/>
      <dgm:t>
        <a:bodyPr/>
        <a:lstStyle/>
        <a:p>
          <a:endParaRPr lang="en-US"/>
        </a:p>
      </dgm:t>
    </dgm:pt>
    <dgm:pt modelId="{10945FDA-F837-4743-AE80-BBFC7D6FDDA6}">
      <dgm:prSet phldrT="[Text]"/>
      <dgm:spPr/>
      <dgm:t>
        <a:bodyPr/>
        <a:lstStyle/>
        <a:p>
          <a:r>
            <a:rPr lang="en-US" dirty="0"/>
            <a:t>FPL</a:t>
          </a:r>
        </a:p>
      </dgm:t>
    </dgm:pt>
    <dgm:pt modelId="{1124A22A-C8FE-3F49-9192-EE95CC35561C}" type="parTrans" cxnId="{0E3EC297-0374-3649-BA5F-71787668F493}">
      <dgm:prSet/>
      <dgm:spPr/>
      <dgm:t>
        <a:bodyPr/>
        <a:lstStyle/>
        <a:p>
          <a:endParaRPr lang="en-US"/>
        </a:p>
      </dgm:t>
    </dgm:pt>
    <dgm:pt modelId="{EE97A358-D66C-8A43-B47F-199E5A013551}" type="sibTrans" cxnId="{0E3EC297-0374-3649-BA5F-71787668F493}">
      <dgm:prSet/>
      <dgm:spPr/>
      <dgm:t>
        <a:bodyPr/>
        <a:lstStyle/>
        <a:p>
          <a:endParaRPr lang="en-US"/>
        </a:p>
      </dgm:t>
    </dgm:pt>
    <dgm:pt modelId="{36EA78FD-6EC9-7746-A01E-4B337A0700C0}" type="pres">
      <dgm:prSet presAssocID="{6097629C-E83F-E140-B855-7666D81735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50D4F95-F5DD-E549-A874-9EBD59B7147E}" type="pres">
      <dgm:prSet presAssocID="{75C677B8-0A91-9B47-9337-628164100B3B}" presName="root" presStyleCnt="0"/>
      <dgm:spPr/>
    </dgm:pt>
    <dgm:pt modelId="{6425EB92-6C84-B64C-865C-8939703B179A}" type="pres">
      <dgm:prSet presAssocID="{75C677B8-0A91-9B47-9337-628164100B3B}" presName="rootComposite" presStyleCnt="0"/>
      <dgm:spPr/>
    </dgm:pt>
    <dgm:pt modelId="{DC5A639D-140E-1846-A947-3BC12A7EEA62}" type="pres">
      <dgm:prSet presAssocID="{75C677B8-0A91-9B47-9337-628164100B3B}" presName="rootText" presStyleLbl="node1" presStyleIdx="0" presStyleCnt="1" custScaleX="94531" custScaleY="128498" custLinFactY="100000" custLinFactNeighborX="-31106" custLinFactNeighborY="128773"/>
      <dgm:spPr/>
    </dgm:pt>
    <dgm:pt modelId="{6C68E85C-5AEC-1A4E-81BE-0C990DE3463D}" type="pres">
      <dgm:prSet presAssocID="{75C677B8-0A91-9B47-9337-628164100B3B}" presName="rootConnector" presStyleLbl="node1" presStyleIdx="0" presStyleCnt="1"/>
      <dgm:spPr/>
    </dgm:pt>
    <dgm:pt modelId="{712AEF85-329E-3E4E-9604-D5FCF2F52FA1}" type="pres">
      <dgm:prSet presAssocID="{75C677B8-0A91-9B47-9337-628164100B3B}" presName="childShape" presStyleCnt="0"/>
      <dgm:spPr/>
    </dgm:pt>
    <dgm:pt modelId="{5F8AACB8-D147-2D4C-B7D8-B7F39A8BC8A3}" type="pres">
      <dgm:prSet presAssocID="{AA633294-F1FD-244B-AF94-ECF8C6EA2C75}" presName="Name13" presStyleLbl="parChTrans1D2" presStyleIdx="0" presStyleCnt="2"/>
      <dgm:spPr/>
    </dgm:pt>
    <dgm:pt modelId="{BF846AE1-A661-4B4E-9CB5-9CA4E37CC63C}" type="pres">
      <dgm:prSet presAssocID="{DABE77B2-82F0-4644-9820-15EB111D9345}" presName="childText" presStyleLbl="bgAcc1" presStyleIdx="0" presStyleCnt="2" custScaleY="78571" custLinFactY="-53674" custLinFactNeighborX="-62569" custLinFactNeighborY="-100000">
        <dgm:presLayoutVars>
          <dgm:bulletEnabled val="1"/>
        </dgm:presLayoutVars>
      </dgm:prSet>
      <dgm:spPr/>
    </dgm:pt>
    <dgm:pt modelId="{281E1A20-B1D7-504B-AAC1-A3E16D74546F}" type="pres">
      <dgm:prSet presAssocID="{1124A22A-C8FE-3F49-9192-EE95CC35561C}" presName="Name13" presStyleLbl="parChTrans1D2" presStyleIdx="1" presStyleCnt="2"/>
      <dgm:spPr/>
    </dgm:pt>
    <dgm:pt modelId="{EEBD2273-9C4F-B04E-A59B-8D700362C78E}" type="pres">
      <dgm:prSet presAssocID="{10945FDA-F837-4743-AE80-BBFC7D6FDDA6}" presName="childText" presStyleLbl="bgAcc1" presStyleIdx="1" presStyleCnt="2" custLinFactY="-57109" custLinFactNeighborX="-64715" custLinFactNeighborY="-100000">
        <dgm:presLayoutVars>
          <dgm:bulletEnabled val="1"/>
        </dgm:presLayoutVars>
      </dgm:prSet>
      <dgm:spPr/>
    </dgm:pt>
  </dgm:ptLst>
  <dgm:cxnLst>
    <dgm:cxn modelId="{D0973601-CC51-E04F-A178-5903C6A79525}" type="presOf" srcId="{1124A22A-C8FE-3F49-9192-EE95CC35561C}" destId="{281E1A20-B1D7-504B-AAC1-A3E16D74546F}" srcOrd="0" destOrd="0" presId="urn:microsoft.com/office/officeart/2005/8/layout/hierarchy3"/>
    <dgm:cxn modelId="{131F4635-C0FE-4C41-957C-0B42498B68E6}" type="presOf" srcId="{6097629C-E83F-E140-B855-7666D817358A}" destId="{36EA78FD-6EC9-7746-A01E-4B337A0700C0}" srcOrd="0" destOrd="0" presId="urn:microsoft.com/office/officeart/2005/8/layout/hierarchy3"/>
    <dgm:cxn modelId="{81C5953E-83CF-5A4C-B21B-584E9F5AB61A}" type="presOf" srcId="{75C677B8-0A91-9B47-9337-628164100B3B}" destId="{DC5A639D-140E-1846-A947-3BC12A7EEA62}" srcOrd="0" destOrd="0" presId="urn:microsoft.com/office/officeart/2005/8/layout/hierarchy3"/>
    <dgm:cxn modelId="{0491DD87-CAE2-4849-B890-484DBDE81E8F}" type="presOf" srcId="{10945FDA-F837-4743-AE80-BBFC7D6FDDA6}" destId="{EEBD2273-9C4F-B04E-A59B-8D700362C78E}" srcOrd="0" destOrd="0" presId="urn:microsoft.com/office/officeart/2005/8/layout/hierarchy3"/>
    <dgm:cxn modelId="{49B7908B-B0EE-E242-8C17-A300C1C1A8E0}" type="presOf" srcId="{75C677B8-0A91-9B47-9337-628164100B3B}" destId="{6C68E85C-5AEC-1A4E-81BE-0C990DE3463D}" srcOrd="1" destOrd="0" presId="urn:microsoft.com/office/officeart/2005/8/layout/hierarchy3"/>
    <dgm:cxn modelId="{0E3EC297-0374-3649-BA5F-71787668F493}" srcId="{75C677B8-0A91-9B47-9337-628164100B3B}" destId="{10945FDA-F837-4743-AE80-BBFC7D6FDDA6}" srcOrd="1" destOrd="0" parTransId="{1124A22A-C8FE-3F49-9192-EE95CC35561C}" sibTransId="{EE97A358-D66C-8A43-B47F-199E5A013551}"/>
    <dgm:cxn modelId="{C96A5799-5284-BC47-8DB4-B9E342791CEC}" type="presOf" srcId="{AA633294-F1FD-244B-AF94-ECF8C6EA2C75}" destId="{5F8AACB8-D147-2D4C-B7D8-B7F39A8BC8A3}" srcOrd="0" destOrd="0" presId="urn:microsoft.com/office/officeart/2005/8/layout/hierarchy3"/>
    <dgm:cxn modelId="{CFBF63D1-3906-4249-BEB6-D00E2DA20A7D}" type="presOf" srcId="{DABE77B2-82F0-4644-9820-15EB111D9345}" destId="{BF846AE1-A661-4B4E-9CB5-9CA4E37CC63C}" srcOrd="0" destOrd="0" presId="urn:microsoft.com/office/officeart/2005/8/layout/hierarchy3"/>
    <dgm:cxn modelId="{063853D8-1F81-F24C-8694-4638437C8E47}" srcId="{75C677B8-0A91-9B47-9337-628164100B3B}" destId="{DABE77B2-82F0-4644-9820-15EB111D9345}" srcOrd="0" destOrd="0" parTransId="{AA633294-F1FD-244B-AF94-ECF8C6EA2C75}" sibTransId="{46EE5B15-350A-EC40-A568-506E88559915}"/>
    <dgm:cxn modelId="{DE7A10F2-C34D-B94D-A0A3-63A905F4B2A5}" srcId="{6097629C-E83F-E140-B855-7666D817358A}" destId="{75C677B8-0A91-9B47-9337-628164100B3B}" srcOrd="0" destOrd="0" parTransId="{3E9388E5-338A-1548-AD72-2D92148F5285}" sibTransId="{1681B520-6BB3-F846-B64C-7F010A7CFB1A}"/>
    <dgm:cxn modelId="{2ACBC884-88EF-1242-A7FC-D0080C0F11A7}" type="presParOf" srcId="{36EA78FD-6EC9-7746-A01E-4B337A0700C0}" destId="{A50D4F95-F5DD-E549-A874-9EBD59B7147E}" srcOrd="0" destOrd="0" presId="urn:microsoft.com/office/officeart/2005/8/layout/hierarchy3"/>
    <dgm:cxn modelId="{5E350722-C0FC-FD45-8840-EDDB667F6A06}" type="presParOf" srcId="{A50D4F95-F5DD-E549-A874-9EBD59B7147E}" destId="{6425EB92-6C84-B64C-865C-8939703B179A}" srcOrd="0" destOrd="0" presId="urn:microsoft.com/office/officeart/2005/8/layout/hierarchy3"/>
    <dgm:cxn modelId="{6907C31D-B3D2-5A42-936C-B3B93EB08CFF}" type="presParOf" srcId="{6425EB92-6C84-B64C-865C-8939703B179A}" destId="{DC5A639D-140E-1846-A947-3BC12A7EEA62}" srcOrd="0" destOrd="0" presId="urn:microsoft.com/office/officeart/2005/8/layout/hierarchy3"/>
    <dgm:cxn modelId="{AAC11CBA-BF57-3F4B-B77E-362EF2607C6C}" type="presParOf" srcId="{6425EB92-6C84-B64C-865C-8939703B179A}" destId="{6C68E85C-5AEC-1A4E-81BE-0C990DE3463D}" srcOrd="1" destOrd="0" presId="urn:microsoft.com/office/officeart/2005/8/layout/hierarchy3"/>
    <dgm:cxn modelId="{8DD5FB36-8190-E847-B6C6-F719DA2DF39D}" type="presParOf" srcId="{A50D4F95-F5DD-E549-A874-9EBD59B7147E}" destId="{712AEF85-329E-3E4E-9604-D5FCF2F52FA1}" srcOrd="1" destOrd="0" presId="urn:microsoft.com/office/officeart/2005/8/layout/hierarchy3"/>
    <dgm:cxn modelId="{4395F4DA-2D80-F34A-AD8F-C99CB044BDD0}" type="presParOf" srcId="{712AEF85-329E-3E4E-9604-D5FCF2F52FA1}" destId="{5F8AACB8-D147-2D4C-B7D8-B7F39A8BC8A3}" srcOrd="0" destOrd="0" presId="urn:microsoft.com/office/officeart/2005/8/layout/hierarchy3"/>
    <dgm:cxn modelId="{C3D0A4E4-3C90-8E4C-84BC-E2693D501613}" type="presParOf" srcId="{712AEF85-329E-3E4E-9604-D5FCF2F52FA1}" destId="{BF846AE1-A661-4B4E-9CB5-9CA4E37CC63C}" srcOrd="1" destOrd="0" presId="urn:microsoft.com/office/officeart/2005/8/layout/hierarchy3"/>
    <dgm:cxn modelId="{AD0248C1-D17E-5A43-BA68-57AD3BBD6BD9}" type="presParOf" srcId="{712AEF85-329E-3E4E-9604-D5FCF2F52FA1}" destId="{281E1A20-B1D7-504B-AAC1-A3E16D74546F}" srcOrd="2" destOrd="0" presId="urn:microsoft.com/office/officeart/2005/8/layout/hierarchy3"/>
    <dgm:cxn modelId="{7871A201-AE17-9C4C-98C8-F1092A0E9FE2}" type="presParOf" srcId="{712AEF85-329E-3E4E-9604-D5FCF2F52FA1}" destId="{EEBD2273-9C4F-B04E-A59B-8D700362C78E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097629C-E83F-E140-B855-7666D817358A}" type="doc">
      <dgm:prSet loTypeId="urn:microsoft.com/office/officeart/2005/8/layout/hierarchy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C677B8-0A91-9B47-9337-628164100B3B}">
      <dgm:prSet phldrT="[Text]"/>
      <dgm:spPr/>
      <dgm:t>
        <a:bodyPr/>
        <a:lstStyle/>
        <a:p>
          <a:r>
            <a:rPr lang="en-US" dirty="0"/>
            <a:t>INTRO</a:t>
          </a:r>
        </a:p>
      </dgm:t>
    </dgm:pt>
    <dgm:pt modelId="{3E9388E5-338A-1548-AD72-2D92148F5285}" type="parTrans" cxnId="{DE7A10F2-C34D-B94D-A0A3-63A905F4B2A5}">
      <dgm:prSet/>
      <dgm:spPr/>
      <dgm:t>
        <a:bodyPr/>
        <a:lstStyle/>
        <a:p>
          <a:endParaRPr lang="en-US"/>
        </a:p>
      </dgm:t>
    </dgm:pt>
    <dgm:pt modelId="{1681B520-6BB3-F846-B64C-7F010A7CFB1A}" type="sibTrans" cxnId="{DE7A10F2-C34D-B94D-A0A3-63A905F4B2A5}">
      <dgm:prSet/>
      <dgm:spPr/>
      <dgm:t>
        <a:bodyPr/>
        <a:lstStyle/>
        <a:p>
          <a:endParaRPr lang="en-US"/>
        </a:p>
      </dgm:t>
    </dgm:pt>
    <dgm:pt modelId="{DABE77B2-82F0-4644-9820-15EB111D9345}">
      <dgm:prSet phldrT="[Text]"/>
      <dgm:spPr/>
      <dgm:t>
        <a:bodyPr/>
        <a:lstStyle/>
        <a:p>
          <a:r>
            <a:rPr lang="en-US" dirty="0"/>
            <a:t>FPL</a:t>
          </a:r>
        </a:p>
      </dgm:t>
    </dgm:pt>
    <dgm:pt modelId="{AA633294-F1FD-244B-AF94-ECF8C6EA2C75}" type="parTrans" cxnId="{063853D8-1F81-F24C-8694-4638437C8E47}">
      <dgm:prSet/>
      <dgm:spPr/>
      <dgm:t>
        <a:bodyPr/>
        <a:lstStyle/>
        <a:p>
          <a:endParaRPr lang="en-US"/>
        </a:p>
      </dgm:t>
    </dgm:pt>
    <dgm:pt modelId="{46EE5B15-350A-EC40-A568-506E88559915}" type="sibTrans" cxnId="{063853D8-1F81-F24C-8694-4638437C8E47}">
      <dgm:prSet/>
      <dgm:spPr/>
      <dgm:t>
        <a:bodyPr/>
        <a:lstStyle/>
        <a:p>
          <a:endParaRPr lang="en-US"/>
        </a:p>
      </dgm:t>
    </dgm:pt>
    <dgm:pt modelId="{10945FDA-F837-4743-AE80-BBFC7D6FDDA6}">
      <dgm:prSet phldrT="[Text]"/>
      <dgm:spPr/>
      <dgm:t>
        <a:bodyPr/>
        <a:lstStyle/>
        <a:p>
          <a:r>
            <a:rPr lang="en-US" dirty="0"/>
            <a:t>Players</a:t>
          </a:r>
        </a:p>
      </dgm:t>
    </dgm:pt>
    <dgm:pt modelId="{1124A22A-C8FE-3F49-9192-EE95CC35561C}" type="parTrans" cxnId="{0E3EC297-0374-3649-BA5F-71787668F493}">
      <dgm:prSet/>
      <dgm:spPr/>
      <dgm:t>
        <a:bodyPr/>
        <a:lstStyle/>
        <a:p>
          <a:endParaRPr lang="en-US"/>
        </a:p>
      </dgm:t>
    </dgm:pt>
    <dgm:pt modelId="{EE97A358-D66C-8A43-B47F-199E5A013551}" type="sibTrans" cxnId="{0E3EC297-0374-3649-BA5F-71787668F493}">
      <dgm:prSet/>
      <dgm:spPr/>
      <dgm:t>
        <a:bodyPr/>
        <a:lstStyle/>
        <a:p>
          <a:endParaRPr lang="en-US"/>
        </a:p>
      </dgm:t>
    </dgm:pt>
    <dgm:pt modelId="{DB343AA5-E1D6-8742-B13C-8124C9DE179E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85826537-F8A7-5349-96BC-6BF0E7D6DA53}" type="parTrans" cxnId="{D8E11631-655E-9943-A0ED-0088A0E5C21B}">
      <dgm:prSet/>
      <dgm:spPr/>
      <dgm:t>
        <a:bodyPr/>
        <a:lstStyle/>
        <a:p>
          <a:endParaRPr lang="en-US"/>
        </a:p>
      </dgm:t>
    </dgm:pt>
    <dgm:pt modelId="{EB14E1A8-B58C-E141-98C9-036B154AF836}" type="sibTrans" cxnId="{D8E11631-655E-9943-A0ED-0088A0E5C21B}">
      <dgm:prSet/>
      <dgm:spPr/>
      <dgm:t>
        <a:bodyPr/>
        <a:lstStyle/>
        <a:p>
          <a:endParaRPr lang="en-US"/>
        </a:p>
      </dgm:t>
    </dgm:pt>
    <dgm:pt modelId="{19924709-8B4D-C049-9C3A-77FFB4F4126E}">
      <dgm:prSet phldrT="[Text]"/>
      <dgm:spPr/>
      <dgm:t>
        <a:bodyPr/>
        <a:lstStyle/>
        <a:p>
          <a:r>
            <a:rPr lang="en-US" dirty="0"/>
            <a:t>Source</a:t>
          </a:r>
        </a:p>
      </dgm:t>
    </dgm:pt>
    <dgm:pt modelId="{221023EC-2D8C-D542-ADFD-68B4508FD773}" type="parTrans" cxnId="{72379B9D-C403-0247-A430-17CEAE8DE136}">
      <dgm:prSet/>
      <dgm:spPr/>
      <dgm:t>
        <a:bodyPr/>
        <a:lstStyle/>
        <a:p>
          <a:endParaRPr lang="en-US"/>
        </a:p>
      </dgm:t>
    </dgm:pt>
    <dgm:pt modelId="{D657BC1F-7309-084F-8B35-40B82A1E987C}" type="sibTrans" cxnId="{72379B9D-C403-0247-A430-17CEAE8DE136}">
      <dgm:prSet/>
      <dgm:spPr/>
      <dgm:t>
        <a:bodyPr/>
        <a:lstStyle/>
        <a:p>
          <a:endParaRPr lang="en-US"/>
        </a:p>
      </dgm:t>
    </dgm:pt>
    <dgm:pt modelId="{EE7F03C1-414E-D44F-A69C-0E342FE4F677}">
      <dgm:prSet phldrT="[Text]"/>
      <dgm:spPr/>
      <dgm:t>
        <a:bodyPr/>
        <a:lstStyle/>
        <a:p>
          <a:r>
            <a:rPr lang="en-US" dirty="0"/>
            <a:t>Collection</a:t>
          </a:r>
        </a:p>
      </dgm:t>
    </dgm:pt>
    <dgm:pt modelId="{C2870EA2-186E-7E46-9ED0-4728B5CD2861}" type="parTrans" cxnId="{F953D63F-3D83-9243-86A9-8B0CC583D546}">
      <dgm:prSet/>
      <dgm:spPr/>
      <dgm:t>
        <a:bodyPr/>
        <a:lstStyle/>
        <a:p>
          <a:endParaRPr lang="en-US"/>
        </a:p>
      </dgm:t>
    </dgm:pt>
    <dgm:pt modelId="{8AFB93CE-480F-4147-846D-3CE3DA56498F}" type="sibTrans" cxnId="{F953D63F-3D83-9243-86A9-8B0CC583D546}">
      <dgm:prSet/>
      <dgm:spPr/>
      <dgm:t>
        <a:bodyPr/>
        <a:lstStyle/>
        <a:p>
          <a:endParaRPr lang="en-US"/>
        </a:p>
      </dgm:t>
    </dgm:pt>
    <dgm:pt modelId="{36EA78FD-6EC9-7746-A01E-4B337A0700C0}" type="pres">
      <dgm:prSet presAssocID="{6097629C-E83F-E140-B855-7666D81735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50D4F95-F5DD-E549-A874-9EBD59B7147E}" type="pres">
      <dgm:prSet presAssocID="{75C677B8-0A91-9B47-9337-628164100B3B}" presName="root" presStyleCnt="0"/>
      <dgm:spPr/>
    </dgm:pt>
    <dgm:pt modelId="{6425EB92-6C84-B64C-865C-8939703B179A}" type="pres">
      <dgm:prSet presAssocID="{75C677B8-0A91-9B47-9337-628164100B3B}" presName="rootComposite" presStyleCnt="0"/>
      <dgm:spPr/>
    </dgm:pt>
    <dgm:pt modelId="{DC5A639D-140E-1846-A947-3BC12A7EEA62}" type="pres">
      <dgm:prSet presAssocID="{75C677B8-0A91-9B47-9337-628164100B3B}" presName="rootText" presStyleLbl="node1" presStyleIdx="0" presStyleCnt="2" custLinFactNeighborX="-828" custLinFactNeighborY="-21282"/>
      <dgm:spPr/>
    </dgm:pt>
    <dgm:pt modelId="{6C68E85C-5AEC-1A4E-81BE-0C990DE3463D}" type="pres">
      <dgm:prSet presAssocID="{75C677B8-0A91-9B47-9337-628164100B3B}" presName="rootConnector" presStyleLbl="node1" presStyleIdx="0" presStyleCnt="2"/>
      <dgm:spPr/>
    </dgm:pt>
    <dgm:pt modelId="{712AEF85-329E-3E4E-9604-D5FCF2F52FA1}" type="pres">
      <dgm:prSet presAssocID="{75C677B8-0A91-9B47-9337-628164100B3B}" presName="childShape" presStyleCnt="0"/>
      <dgm:spPr/>
    </dgm:pt>
    <dgm:pt modelId="{5F8AACB8-D147-2D4C-B7D8-B7F39A8BC8A3}" type="pres">
      <dgm:prSet presAssocID="{AA633294-F1FD-244B-AF94-ECF8C6EA2C75}" presName="Name13" presStyleLbl="parChTrans1D2" presStyleIdx="0" presStyleCnt="4"/>
      <dgm:spPr/>
    </dgm:pt>
    <dgm:pt modelId="{BF846AE1-A661-4B4E-9CB5-9CA4E37CC63C}" type="pres">
      <dgm:prSet presAssocID="{DABE77B2-82F0-4644-9820-15EB111D9345}" presName="childText" presStyleLbl="bgAcc1" presStyleIdx="0" presStyleCnt="4">
        <dgm:presLayoutVars>
          <dgm:bulletEnabled val="1"/>
        </dgm:presLayoutVars>
      </dgm:prSet>
      <dgm:spPr/>
    </dgm:pt>
    <dgm:pt modelId="{281E1A20-B1D7-504B-AAC1-A3E16D74546F}" type="pres">
      <dgm:prSet presAssocID="{1124A22A-C8FE-3F49-9192-EE95CC35561C}" presName="Name13" presStyleLbl="parChTrans1D2" presStyleIdx="1" presStyleCnt="4"/>
      <dgm:spPr/>
    </dgm:pt>
    <dgm:pt modelId="{EEBD2273-9C4F-B04E-A59B-8D700362C78E}" type="pres">
      <dgm:prSet presAssocID="{10945FDA-F837-4743-AE80-BBFC7D6FDDA6}" presName="childText" presStyleLbl="bgAcc1" presStyleIdx="1" presStyleCnt="4">
        <dgm:presLayoutVars>
          <dgm:bulletEnabled val="1"/>
        </dgm:presLayoutVars>
      </dgm:prSet>
      <dgm:spPr/>
    </dgm:pt>
    <dgm:pt modelId="{4BD35E13-825A-694E-9D46-DDE4EABF88BF}" type="pres">
      <dgm:prSet presAssocID="{DB343AA5-E1D6-8742-B13C-8124C9DE179E}" presName="root" presStyleCnt="0"/>
      <dgm:spPr/>
    </dgm:pt>
    <dgm:pt modelId="{A9C840F8-7375-9B4F-8195-4D7A13330EA6}" type="pres">
      <dgm:prSet presAssocID="{DB343AA5-E1D6-8742-B13C-8124C9DE179E}" presName="rootComposite" presStyleCnt="0"/>
      <dgm:spPr/>
    </dgm:pt>
    <dgm:pt modelId="{DB57BD48-3FA9-7B47-802D-47EF0E56129B}" type="pres">
      <dgm:prSet presAssocID="{DB343AA5-E1D6-8742-B13C-8124C9DE179E}" presName="rootText" presStyleLbl="node1" presStyleIdx="1" presStyleCnt="2" custLinFactNeighborX="28" custLinFactNeighborY="-21282"/>
      <dgm:spPr/>
    </dgm:pt>
    <dgm:pt modelId="{0314B283-D8F7-6141-9CA6-F45983E7870B}" type="pres">
      <dgm:prSet presAssocID="{DB343AA5-E1D6-8742-B13C-8124C9DE179E}" presName="rootConnector" presStyleLbl="node1" presStyleIdx="1" presStyleCnt="2"/>
      <dgm:spPr/>
    </dgm:pt>
    <dgm:pt modelId="{FC627729-E1B1-CF41-8938-73CCACF10EED}" type="pres">
      <dgm:prSet presAssocID="{DB343AA5-E1D6-8742-B13C-8124C9DE179E}" presName="childShape" presStyleCnt="0"/>
      <dgm:spPr/>
    </dgm:pt>
    <dgm:pt modelId="{2E8881D6-6D16-9448-879D-5F52FD3EFBA4}" type="pres">
      <dgm:prSet presAssocID="{221023EC-2D8C-D542-ADFD-68B4508FD773}" presName="Name13" presStyleLbl="parChTrans1D2" presStyleIdx="2" presStyleCnt="4"/>
      <dgm:spPr/>
    </dgm:pt>
    <dgm:pt modelId="{81EF0D77-D7E2-C148-A140-35067AD0B846}" type="pres">
      <dgm:prSet presAssocID="{19924709-8B4D-C049-9C3A-77FFB4F4126E}" presName="childText" presStyleLbl="bgAcc1" presStyleIdx="2" presStyleCnt="4" custScaleX="86756" custScaleY="100000" custLinFactNeighborX="4574" custLinFactNeighborY="-9924">
        <dgm:presLayoutVars>
          <dgm:bulletEnabled val="1"/>
        </dgm:presLayoutVars>
      </dgm:prSet>
      <dgm:spPr/>
    </dgm:pt>
    <dgm:pt modelId="{9691E006-95A0-3C4E-8226-CEB4E80FC735}" type="pres">
      <dgm:prSet presAssocID="{C2870EA2-186E-7E46-9ED0-4728B5CD2861}" presName="Name13" presStyleLbl="parChTrans1D2" presStyleIdx="3" presStyleCnt="4"/>
      <dgm:spPr/>
    </dgm:pt>
    <dgm:pt modelId="{513746BD-19B6-824D-817F-66F013AAA5E2}" type="pres">
      <dgm:prSet presAssocID="{EE7F03C1-414E-D44F-A69C-0E342FE4F677}" presName="childText" presStyleLbl="bgAcc1" presStyleIdx="3" presStyleCnt="4" custScaleX="100000" custScaleY="107660">
        <dgm:presLayoutVars>
          <dgm:bulletEnabled val="1"/>
        </dgm:presLayoutVars>
      </dgm:prSet>
      <dgm:spPr/>
    </dgm:pt>
  </dgm:ptLst>
  <dgm:cxnLst>
    <dgm:cxn modelId="{D0973601-CC51-E04F-A178-5903C6A79525}" type="presOf" srcId="{1124A22A-C8FE-3F49-9192-EE95CC35561C}" destId="{281E1A20-B1D7-504B-AAC1-A3E16D74546F}" srcOrd="0" destOrd="0" presId="urn:microsoft.com/office/officeart/2005/8/layout/hierarchy3"/>
    <dgm:cxn modelId="{4635B106-E0FD-1C46-BC77-DAD04E658359}" type="presOf" srcId="{19924709-8B4D-C049-9C3A-77FFB4F4126E}" destId="{81EF0D77-D7E2-C148-A140-35067AD0B846}" srcOrd="0" destOrd="0" presId="urn:microsoft.com/office/officeart/2005/8/layout/hierarchy3"/>
    <dgm:cxn modelId="{D8E11631-655E-9943-A0ED-0088A0E5C21B}" srcId="{6097629C-E83F-E140-B855-7666D817358A}" destId="{DB343AA5-E1D6-8742-B13C-8124C9DE179E}" srcOrd="1" destOrd="0" parTransId="{85826537-F8A7-5349-96BC-6BF0E7D6DA53}" sibTransId="{EB14E1A8-B58C-E141-98C9-036B154AF836}"/>
    <dgm:cxn modelId="{131F4635-C0FE-4C41-957C-0B42498B68E6}" type="presOf" srcId="{6097629C-E83F-E140-B855-7666D817358A}" destId="{36EA78FD-6EC9-7746-A01E-4B337A0700C0}" srcOrd="0" destOrd="0" presId="urn:microsoft.com/office/officeart/2005/8/layout/hierarchy3"/>
    <dgm:cxn modelId="{81C5953E-83CF-5A4C-B21B-584E9F5AB61A}" type="presOf" srcId="{75C677B8-0A91-9B47-9337-628164100B3B}" destId="{DC5A639D-140E-1846-A947-3BC12A7EEA62}" srcOrd="0" destOrd="0" presId="urn:microsoft.com/office/officeart/2005/8/layout/hierarchy3"/>
    <dgm:cxn modelId="{F953D63F-3D83-9243-86A9-8B0CC583D546}" srcId="{DB343AA5-E1D6-8742-B13C-8124C9DE179E}" destId="{EE7F03C1-414E-D44F-A69C-0E342FE4F677}" srcOrd="1" destOrd="0" parTransId="{C2870EA2-186E-7E46-9ED0-4728B5CD2861}" sibTransId="{8AFB93CE-480F-4147-846D-3CE3DA56498F}"/>
    <dgm:cxn modelId="{1D495A5F-F1E7-564F-AC88-C6966095D58D}" type="presOf" srcId="{DB343AA5-E1D6-8742-B13C-8124C9DE179E}" destId="{0314B283-D8F7-6141-9CA6-F45983E7870B}" srcOrd="1" destOrd="0" presId="urn:microsoft.com/office/officeart/2005/8/layout/hierarchy3"/>
    <dgm:cxn modelId="{31784263-7D48-B745-B059-47109FD4F662}" type="presOf" srcId="{C2870EA2-186E-7E46-9ED0-4728B5CD2861}" destId="{9691E006-95A0-3C4E-8226-CEB4E80FC735}" srcOrd="0" destOrd="0" presId="urn:microsoft.com/office/officeart/2005/8/layout/hierarchy3"/>
    <dgm:cxn modelId="{4A9A5864-3853-044D-A277-4FF62D726833}" type="presOf" srcId="{DB343AA5-E1D6-8742-B13C-8124C9DE179E}" destId="{DB57BD48-3FA9-7B47-802D-47EF0E56129B}" srcOrd="0" destOrd="0" presId="urn:microsoft.com/office/officeart/2005/8/layout/hierarchy3"/>
    <dgm:cxn modelId="{0491DD87-CAE2-4849-B890-484DBDE81E8F}" type="presOf" srcId="{10945FDA-F837-4743-AE80-BBFC7D6FDDA6}" destId="{EEBD2273-9C4F-B04E-A59B-8D700362C78E}" srcOrd="0" destOrd="0" presId="urn:microsoft.com/office/officeart/2005/8/layout/hierarchy3"/>
    <dgm:cxn modelId="{4BEBFB89-9812-9B4F-ADDE-3EFDD49FDB3B}" type="presOf" srcId="{EE7F03C1-414E-D44F-A69C-0E342FE4F677}" destId="{513746BD-19B6-824D-817F-66F013AAA5E2}" srcOrd="0" destOrd="0" presId="urn:microsoft.com/office/officeart/2005/8/layout/hierarchy3"/>
    <dgm:cxn modelId="{49B7908B-B0EE-E242-8C17-A300C1C1A8E0}" type="presOf" srcId="{75C677B8-0A91-9B47-9337-628164100B3B}" destId="{6C68E85C-5AEC-1A4E-81BE-0C990DE3463D}" srcOrd="1" destOrd="0" presId="urn:microsoft.com/office/officeart/2005/8/layout/hierarchy3"/>
    <dgm:cxn modelId="{0E3EC297-0374-3649-BA5F-71787668F493}" srcId="{75C677B8-0A91-9B47-9337-628164100B3B}" destId="{10945FDA-F837-4743-AE80-BBFC7D6FDDA6}" srcOrd="1" destOrd="0" parTransId="{1124A22A-C8FE-3F49-9192-EE95CC35561C}" sibTransId="{EE97A358-D66C-8A43-B47F-199E5A013551}"/>
    <dgm:cxn modelId="{C96A5799-5284-BC47-8DB4-B9E342791CEC}" type="presOf" srcId="{AA633294-F1FD-244B-AF94-ECF8C6EA2C75}" destId="{5F8AACB8-D147-2D4C-B7D8-B7F39A8BC8A3}" srcOrd="0" destOrd="0" presId="urn:microsoft.com/office/officeart/2005/8/layout/hierarchy3"/>
    <dgm:cxn modelId="{72379B9D-C403-0247-A430-17CEAE8DE136}" srcId="{DB343AA5-E1D6-8742-B13C-8124C9DE179E}" destId="{19924709-8B4D-C049-9C3A-77FFB4F4126E}" srcOrd="0" destOrd="0" parTransId="{221023EC-2D8C-D542-ADFD-68B4508FD773}" sibTransId="{D657BC1F-7309-084F-8B35-40B82A1E987C}"/>
    <dgm:cxn modelId="{CA9FA8B9-6262-FE42-9616-BC459C950BF3}" type="presOf" srcId="{221023EC-2D8C-D542-ADFD-68B4508FD773}" destId="{2E8881D6-6D16-9448-879D-5F52FD3EFBA4}" srcOrd="0" destOrd="0" presId="urn:microsoft.com/office/officeart/2005/8/layout/hierarchy3"/>
    <dgm:cxn modelId="{CFBF63D1-3906-4249-BEB6-D00E2DA20A7D}" type="presOf" srcId="{DABE77B2-82F0-4644-9820-15EB111D9345}" destId="{BF846AE1-A661-4B4E-9CB5-9CA4E37CC63C}" srcOrd="0" destOrd="0" presId="urn:microsoft.com/office/officeart/2005/8/layout/hierarchy3"/>
    <dgm:cxn modelId="{063853D8-1F81-F24C-8694-4638437C8E47}" srcId="{75C677B8-0A91-9B47-9337-628164100B3B}" destId="{DABE77B2-82F0-4644-9820-15EB111D9345}" srcOrd="0" destOrd="0" parTransId="{AA633294-F1FD-244B-AF94-ECF8C6EA2C75}" sibTransId="{46EE5B15-350A-EC40-A568-506E88559915}"/>
    <dgm:cxn modelId="{DE7A10F2-C34D-B94D-A0A3-63A905F4B2A5}" srcId="{6097629C-E83F-E140-B855-7666D817358A}" destId="{75C677B8-0A91-9B47-9337-628164100B3B}" srcOrd="0" destOrd="0" parTransId="{3E9388E5-338A-1548-AD72-2D92148F5285}" sibTransId="{1681B520-6BB3-F846-B64C-7F010A7CFB1A}"/>
    <dgm:cxn modelId="{2ACBC884-88EF-1242-A7FC-D0080C0F11A7}" type="presParOf" srcId="{36EA78FD-6EC9-7746-A01E-4B337A0700C0}" destId="{A50D4F95-F5DD-E549-A874-9EBD59B7147E}" srcOrd="0" destOrd="0" presId="urn:microsoft.com/office/officeart/2005/8/layout/hierarchy3"/>
    <dgm:cxn modelId="{5E350722-C0FC-FD45-8840-EDDB667F6A06}" type="presParOf" srcId="{A50D4F95-F5DD-E549-A874-9EBD59B7147E}" destId="{6425EB92-6C84-B64C-865C-8939703B179A}" srcOrd="0" destOrd="0" presId="urn:microsoft.com/office/officeart/2005/8/layout/hierarchy3"/>
    <dgm:cxn modelId="{6907C31D-B3D2-5A42-936C-B3B93EB08CFF}" type="presParOf" srcId="{6425EB92-6C84-B64C-865C-8939703B179A}" destId="{DC5A639D-140E-1846-A947-3BC12A7EEA62}" srcOrd="0" destOrd="0" presId="urn:microsoft.com/office/officeart/2005/8/layout/hierarchy3"/>
    <dgm:cxn modelId="{AAC11CBA-BF57-3F4B-B77E-362EF2607C6C}" type="presParOf" srcId="{6425EB92-6C84-B64C-865C-8939703B179A}" destId="{6C68E85C-5AEC-1A4E-81BE-0C990DE3463D}" srcOrd="1" destOrd="0" presId="urn:microsoft.com/office/officeart/2005/8/layout/hierarchy3"/>
    <dgm:cxn modelId="{8DD5FB36-8190-E847-B6C6-F719DA2DF39D}" type="presParOf" srcId="{A50D4F95-F5DD-E549-A874-9EBD59B7147E}" destId="{712AEF85-329E-3E4E-9604-D5FCF2F52FA1}" srcOrd="1" destOrd="0" presId="urn:microsoft.com/office/officeart/2005/8/layout/hierarchy3"/>
    <dgm:cxn modelId="{4395F4DA-2D80-F34A-AD8F-C99CB044BDD0}" type="presParOf" srcId="{712AEF85-329E-3E4E-9604-D5FCF2F52FA1}" destId="{5F8AACB8-D147-2D4C-B7D8-B7F39A8BC8A3}" srcOrd="0" destOrd="0" presId="urn:microsoft.com/office/officeart/2005/8/layout/hierarchy3"/>
    <dgm:cxn modelId="{C3D0A4E4-3C90-8E4C-84BC-E2693D501613}" type="presParOf" srcId="{712AEF85-329E-3E4E-9604-D5FCF2F52FA1}" destId="{BF846AE1-A661-4B4E-9CB5-9CA4E37CC63C}" srcOrd="1" destOrd="0" presId="urn:microsoft.com/office/officeart/2005/8/layout/hierarchy3"/>
    <dgm:cxn modelId="{AD0248C1-D17E-5A43-BA68-57AD3BBD6BD9}" type="presParOf" srcId="{712AEF85-329E-3E4E-9604-D5FCF2F52FA1}" destId="{281E1A20-B1D7-504B-AAC1-A3E16D74546F}" srcOrd="2" destOrd="0" presId="urn:microsoft.com/office/officeart/2005/8/layout/hierarchy3"/>
    <dgm:cxn modelId="{7871A201-AE17-9C4C-98C8-F1092A0E9FE2}" type="presParOf" srcId="{712AEF85-329E-3E4E-9604-D5FCF2F52FA1}" destId="{EEBD2273-9C4F-B04E-A59B-8D700362C78E}" srcOrd="3" destOrd="0" presId="urn:microsoft.com/office/officeart/2005/8/layout/hierarchy3"/>
    <dgm:cxn modelId="{8547889F-AA8F-CE42-974E-FDB83111D18C}" type="presParOf" srcId="{36EA78FD-6EC9-7746-A01E-4B337A0700C0}" destId="{4BD35E13-825A-694E-9D46-DDE4EABF88BF}" srcOrd="1" destOrd="0" presId="urn:microsoft.com/office/officeart/2005/8/layout/hierarchy3"/>
    <dgm:cxn modelId="{494B81B2-4CD2-1A4A-93D9-A559DA560008}" type="presParOf" srcId="{4BD35E13-825A-694E-9D46-DDE4EABF88BF}" destId="{A9C840F8-7375-9B4F-8195-4D7A13330EA6}" srcOrd="0" destOrd="0" presId="urn:microsoft.com/office/officeart/2005/8/layout/hierarchy3"/>
    <dgm:cxn modelId="{319F359F-6C7E-2940-8893-CCE0BB279046}" type="presParOf" srcId="{A9C840F8-7375-9B4F-8195-4D7A13330EA6}" destId="{DB57BD48-3FA9-7B47-802D-47EF0E56129B}" srcOrd="0" destOrd="0" presId="urn:microsoft.com/office/officeart/2005/8/layout/hierarchy3"/>
    <dgm:cxn modelId="{87DBD245-0EFC-614E-AEB1-97C74580048E}" type="presParOf" srcId="{A9C840F8-7375-9B4F-8195-4D7A13330EA6}" destId="{0314B283-D8F7-6141-9CA6-F45983E7870B}" srcOrd="1" destOrd="0" presId="urn:microsoft.com/office/officeart/2005/8/layout/hierarchy3"/>
    <dgm:cxn modelId="{BD68B972-5B2C-7848-824D-1E1B47FDC2D7}" type="presParOf" srcId="{4BD35E13-825A-694E-9D46-DDE4EABF88BF}" destId="{FC627729-E1B1-CF41-8938-73CCACF10EED}" srcOrd="1" destOrd="0" presId="urn:microsoft.com/office/officeart/2005/8/layout/hierarchy3"/>
    <dgm:cxn modelId="{B4D0A843-3086-A748-A635-3B5D076142E9}" type="presParOf" srcId="{FC627729-E1B1-CF41-8938-73CCACF10EED}" destId="{2E8881D6-6D16-9448-879D-5F52FD3EFBA4}" srcOrd="0" destOrd="0" presId="urn:microsoft.com/office/officeart/2005/8/layout/hierarchy3"/>
    <dgm:cxn modelId="{7C385118-F85E-D34D-A65F-0D00A02ECCEE}" type="presParOf" srcId="{FC627729-E1B1-CF41-8938-73CCACF10EED}" destId="{81EF0D77-D7E2-C148-A140-35067AD0B846}" srcOrd="1" destOrd="0" presId="urn:microsoft.com/office/officeart/2005/8/layout/hierarchy3"/>
    <dgm:cxn modelId="{728EEC6B-9465-7A49-B0D7-81688592F7A8}" type="presParOf" srcId="{FC627729-E1B1-CF41-8938-73CCACF10EED}" destId="{9691E006-95A0-3C4E-8226-CEB4E80FC735}" srcOrd="2" destOrd="0" presId="urn:microsoft.com/office/officeart/2005/8/layout/hierarchy3"/>
    <dgm:cxn modelId="{66E7C8A7-4C62-9547-B9CF-E65A4922E4C4}" type="presParOf" srcId="{FC627729-E1B1-CF41-8938-73CCACF10EED}" destId="{513746BD-19B6-824D-817F-66F013AAA5E2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00CA2F-6169-E445-A380-6AF29CAB2296}" type="doc">
      <dgm:prSet loTypeId="urn:microsoft.com/office/officeart/2005/8/layout/hierarchy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85838F-24AA-6044-9550-6CC326187E24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77DBA52E-9B83-C242-9FE1-B52198D2BDAF}" type="parTrans" cxnId="{E2971098-9957-E34D-8AEB-31A0CA718532}">
      <dgm:prSet/>
      <dgm:spPr/>
      <dgm:t>
        <a:bodyPr/>
        <a:lstStyle/>
        <a:p>
          <a:endParaRPr lang="en-US"/>
        </a:p>
      </dgm:t>
    </dgm:pt>
    <dgm:pt modelId="{183BCA7D-EAE1-5C4C-BAB3-A9FDE25AEF55}" type="sibTrans" cxnId="{E2971098-9957-E34D-8AEB-31A0CA718532}">
      <dgm:prSet/>
      <dgm:spPr/>
      <dgm:t>
        <a:bodyPr/>
        <a:lstStyle/>
        <a:p>
          <a:endParaRPr lang="en-US"/>
        </a:p>
      </dgm:t>
    </dgm:pt>
    <dgm:pt modelId="{A9DA59FE-F773-5142-A8A6-B196B9F62B62}">
      <dgm:prSet phldrT="[Text]"/>
      <dgm:spPr/>
      <dgm:t>
        <a:bodyPr/>
        <a:lstStyle/>
        <a:p>
          <a:r>
            <a:rPr lang="en-US" dirty="0"/>
            <a:t>EDA</a:t>
          </a:r>
        </a:p>
      </dgm:t>
    </dgm:pt>
    <dgm:pt modelId="{F63933B5-4198-E44D-A35F-2D2CDB6C6FED}" type="parTrans" cxnId="{E80B6829-4CF9-4040-90C0-448CEEA33BD1}">
      <dgm:prSet/>
      <dgm:spPr/>
      <dgm:t>
        <a:bodyPr/>
        <a:lstStyle/>
        <a:p>
          <a:endParaRPr lang="en-US"/>
        </a:p>
      </dgm:t>
    </dgm:pt>
    <dgm:pt modelId="{418E6052-0EAD-3241-89C0-2F2FA1578106}" type="sibTrans" cxnId="{E80B6829-4CF9-4040-90C0-448CEEA33BD1}">
      <dgm:prSet/>
      <dgm:spPr/>
      <dgm:t>
        <a:bodyPr/>
        <a:lstStyle/>
        <a:p>
          <a:endParaRPr lang="en-US"/>
        </a:p>
      </dgm:t>
    </dgm:pt>
    <dgm:pt modelId="{D1D4C11B-8165-B949-9AB5-ED879C01D4E0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9E936C16-61F2-1344-AAD4-85D5EF11EC44}" type="parTrans" cxnId="{5BA08847-0D95-F24D-8308-CD5BE98935AB}">
      <dgm:prSet/>
      <dgm:spPr/>
      <dgm:t>
        <a:bodyPr/>
        <a:lstStyle/>
        <a:p>
          <a:endParaRPr lang="en-US"/>
        </a:p>
      </dgm:t>
    </dgm:pt>
    <dgm:pt modelId="{AC7A244F-7CC9-8A45-B6EB-C87F9D589243}" type="sibTrans" cxnId="{5BA08847-0D95-F24D-8308-CD5BE98935AB}">
      <dgm:prSet/>
      <dgm:spPr/>
      <dgm:t>
        <a:bodyPr/>
        <a:lstStyle/>
        <a:p>
          <a:endParaRPr lang="en-US"/>
        </a:p>
      </dgm:t>
    </dgm:pt>
    <dgm:pt modelId="{4AEF5DAB-87CA-A148-8E28-1F12679003E1}">
      <dgm:prSet phldrT="[Text]"/>
      <dgm:spPr/>
      <dgm:t>
        <a:bodyPr/>
        <a:lstStyle/>
        <a:p>
          <a:r>
            <a:rPr lang="en-US" dirty="0"/>
            <a:t>FINAL THOUGHT</a:t>
          </a:r>
        </a:p>
      </dgm:t>
    </dgm:pt>
    <dgm:pt modelId="{F014805D-7032-A048-B94E-47DDD7CB4609}" type="parTrans" cxnId="{01752BF0-76DF-C545-ADC6-1D2382ED0938}">
      <dgm:prSet/>
      <dgm:spPr/>
      <dgm:t>
        <a:bodyPr/>
        <a:lstStyle/>
        <a:p>
          <a:endParaRPr lang="en-US"/>
        </a:p>
      </dgm:t>
    </dgm:pt>
    <dgm:pt modelId="{70AA271D-7C18-CB4D-86F2-9A1249AD3FD3}" type="sibTrans" cxnId="{01752BF0-76DF-C545-ADC6-1D2382ED0938}">
      <dgm:prSet/>
      <dgm:spPr/>
      <dgm:t>
        <a:bodyPr/>
        <a:lstStyle/>
        <a:p>
          <a:endParaRPr lang="en-US"/>
        </a:p>
      </dgm:t>
    </dgm:pt>
    <dgm:pt modelId="{43C326BE-8749-7247-80BE-D6ED98F0C9B2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D04B6FA9-70E3-0841-99D0-70BF773CF4E4}" type="parTrans" cxnId="{35CD76BD-5079-A744-A487-FFA5D4B5092D}">
      <dgm:prSet/>
      <dgm:spPr/>
      <dgm:t>
        <a:bodyPr/>
        <a:lstStyle/>
        <a:p>
          <a:endParaRPr lang="en-US"/>
        </a:p>
      </dgm:t>
    </dgm:pt>
    <dgm:pt modelId="{EEF78F84-4E76-1849-9026-98F3BA63399E}" type="sibTrans" cxnId="{35CD76BD-5079-A744-A487-FFA5D4B5092D}">
      <dgm:prSet/>
      <dgm:spPr/>
      <dgm:t>
        <a:bodyPr/>
        <a:lstStyle/>
        <a:p>
          <a:endParaRPr lang="en-US"/>
        </a:p>
      </dgm:t>
    </dgm:pt>
    <dgm:pt modelId="{26E34941-FD1F-6844-9084-5157737092EB}">
      <dgm:prSet phldrT="[Text]"/>
      <dgm:spPr/>
      <dgm:t>
        <a:bodyPr/>
        <a:lstStyle/>
        <a:p>
          <a:r>
            <a:rPr lang="en-US" dirty="0"/>
            <a:t>FUTURE WORK</a:t>
          </a:r>
        </a:p>
      </dgm:t>
    </dgm:pt>
    <dgm:pt modelId="{0142CB99-06C8-6540-B4E8-4AF9CBF7BFC5}" type="parTrans" cxnId="{BAD768A4-F716-3543-8254-00D74D54E795}">
      <dgm:prSet/>
      <dgm:spPr/>
      <dgm:t>
        <a:bodyPr/>
        <a:lstStyle/>
        <a:p>
          <a:endParaRPr lang="en-US"/>
        </a:p>
      </dgm:t>
    </dgm:pt>
    <dgm:pt modelId="{DE6631E2-6EF3-B242-8AC3-949603B214CE}" type="sibTrans" cxnId="{BAD768A4-F716-3543-8254-00D74D54E795}">
      <dgm:prSet/>
      <dgm:spPr/>
      <dgm:t>
        <a:bodyPr/>
        <a:lstStyle/>
        <a:p>
          <a:endParaRPr lang="en-US"/>
        </a:p>
      </dgm:t>
    </dgm:pt>
    <dgm:pt modelId="{13EA351F-0D64-BF42-97CE-B92E30F35F30}" type="pres">
      <dgm:prSet presAssocID="{9E00CA2F-6169-E445-A380-6AF29CAB229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49120D-17FB-CC4C-A880-51963E173AA3}" type="pres">
      <dgm:prSet presAssocID="{9E85838F-24AA-6044-9550-6CC326187E24}" presName="root" presStyleCnt="0"/>
      <dgm:spPr/>
    </dgm:pt>
    <dgm:pt modelId="{F2708798-82BE-5847-A3FC-38F6853CFE55}" type="pres">
      <dgm:prSet presAssocID="{9E85838F-24AA-6044-9550-6CC326187E24}" presName="rootComposite" presStyleCnt="0"/>
      <dgm:spPr/>
    </dgm:pt>
    <dgm:pt modelId="{B83D2E4C-1FC5-F844-9572-40B3D4504090}" type="pres">
      <dgm:prSet presAssocID="{9E85838F-24AA-6044-9550-6CC326187E24}" presName="rootText" presStyleLbl="node1" presStyleIdx="0" presStyleCnt="2" custScaleX="87757" custScaleY="92904" custLinFactNeighborX="-718" custLinFactNeighborY="-17701"/>
      <dgm:spPr/>
    </dgm:pt>
    <dgm:pt modelId="{5340CECF-2BE3-C54A-AD91-6D8F44AE904F}" type="pres">
      <dgm:prSet presAssocID="{9E85838F-24AA-6044-9550-6CC326187E24}" presName="rootConnector" presStyleLbl="node1" presStyleIdx="0" presStyleCnt="2"/>
      <dgm:spPr/>
    </dgm:pt>
    <dgm:pt modelId="{A191EE8F-36F5-6347-8D51-D9D508961BB7}" type="pres">
      <dgm:prSet presAssocID="{9E85838F-24AA-6044-9550-6CC326187E24}" presName="childShape" presStyleCnt="0"/>
      <dgm:spPr/>
    </dgm:pt>
    <dgm:pt modelId="{BD2F167B-DC86-224F-805E-F35FA0BA9142}" type="pres">
      <dgm:prSet presAssocID="{F63933B5-4198-E44D-A35F-2D2CDB6C6FED}" presName="Name13" presStyleLbl="parChTrans1D2" presStyleIdx="0" presStyleCnt="4"/>
      <dgm:spPr/>
    </dgm:pt>
    <dgm:pt modelId="{955BDB21-F453-C04C-83C1-AFD35436810E}" type="pres">
      <dgm:prSet presAssocID="{A9DA59FE-F773-5142-A8A6-B196B9F62B62}" presName="childText" presStyleLbl="bgAcc1" presStyleIdx="0" presStyleCnt="4">
        <dgm:presLayoutVars>
          <dgm:bulletEnabled val="1"/>
        </dgm:presLayoutVars>
      </dgm:prSet>
      <dgm:spPr/>
    </dgm:pt>
    <dgm:pt modelId="{BDF70960-F4BA-DC4C-9AB6-380AB1ACF454}" type="pres">
      <dgm:prSet presAssocID="{9E936C16-61F2-1344-AAD4-85D5EF11EC44}" presName="Name13" presStyleLbl="parChTrans1D2" presStyleIdx="1" presStyleCnt="4"/>
      <dgm:spPr/>
    </dgm:pt>
    <dgm:pt modelId="{472DC869-1EC2-4E40-A3B2-8AC5645FE321}" type="pres">
      <dgm:prSet presAssocID="{D1D4C11B-8165-B949-9AB5-ED879C01D4E0}" presName="childText" presStyleLbl="bgAcc1" presStyleIdx="1" presStyleCnt="4">
        <dgm:presLayoutVars>
          <dgm:bulletEnabled val="1"/>
        </dgm:presLayoutVars>
      </dgm:prSet>
      <dgm:spPr/>
    </dgm:pt>
    <dgm:pt modelId="{A6D20422-E6FE-F641-B3E0-CE1A7AE9C53E}" type="pres">
      <dgm:prSet presAssocID="{4AEF5DAB-87CA-A148-8E28-1F12679003E1}" presName="root" presStyleCnt="0"/>
      <dgm:spPr/>
    </dgm:pt>
    <dgm:pt modelId="{222191A5-97DD-4A46-8C75-65381333C4CD}" type="pres">
      <dgm:prSet presAssocID="{4AEF5DAB-87CA-A148-8E28-1F12679003E1}" presName="rootComposite" presStyleCnt="0"/>
      <dgm:spPr/>
    </dgm:pt>
    <dgm:pt modelId="{C275A7EC-AD3C-8449-827B-E1692551EDFD}" type="pres">
      <dgm:prSet presAssocID="{4AEF5DAB-87CA-A148-8E28-1F12679003E1}" presName="rootText" presStyleLbl="node1" presStyleIdx="1" presStyleCnt="2" custLinFactNeighborX="66" custLinFactNeighborY="-27568"/>
      <dgm:spPr/>
    </dgm:pt>
    <dgm:pt modelId="{59586D9B-787E-1C48-BBE0-4BDA56490F7C}" type="pres">
      <dgm:prSet presAssocID="{4AEF5DAB-87CA-A148-8E28-1F12679003E1}" presName="rootConnector" presStyleLbl="node1" presStyleIdx="1" presStyleCnt="2"/>
      <dgm:spPr/>
    </dgm:pt>
    <dgm:pt modelId="{6C790651-B9C7-DC44-B3B4-F0E59D98A77F}" type="pres">
      <dgm:prSet presAssocID="{4AEF5DAB-87CA-A148-8E28-1F12679003E1}" presName="childShape" presStyleCnt="0"/>
      <dgm:spPr/>
    </dgm:pt>
    <dgm:pt modelId="{5313CD7F-278F-6348-9876-7A80ECEADFC5}" type="pres">
      <dgm:prSet presAssocID="{D04B6FA9-70E3-0841-99D0-70BF773CF4E4}" presName="Name13" presStyleLbl="parChTrans1D2" presStyleIdx="2" presStyleCnt="4"/>
      <dgm:spPr/>
    </dgm:pt>
    <dgm:pt modelId="{26A74E40-5E32-3D49-B50A-3CFE2071323B}" type="pres">
      <dgm:prSet presAssocID="{43C326BE-8749-7247-80BE-D6ED98F0C9B2}" presName="childText" presStyleLbl="bgAcc1" presStyleIdx="2" presStyleCnt="4">
        <dgm:presLayoutVars>
          <dgm:bulletEnabled val="1"/>
        </dgm:presLayoutVars>
      </dgm:prSet>
      <dgm:spPr/>
    </dgm:pt>
    <dgm:pt modelId="{EE1F449F-7CD1-F548-B339-C1A500D32777}" type="pres">
      <dgm:prSet presAssocID="{0142CB99-06C8-6540-B4E8-4AF9CBF7BFC5}" presName="Name13" presStyleLbl="parChTrans1D2" presStyleIdx="3" presStyleCnt="4"/>
      <dgm:spPr/>
    </dgm:pt>
    <dgm:pt modelId="{CC4FEF5D-4663-B044-87B0-12CF2451BC40}" type="pres">
      <dgm:prSet presAssocID="{26E34941-FD1F-6844-9084-5157737092EB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D6BA8102-8D6F-F041-B52F-5A8BB47570DA}" type="presOf" srcId="{26E34941-FD1F-6844-9084-5157737092EB}" destId="{CC4FEF5D-4663-B044-87B0-12CF2451BC40}" srcOrd="0" destOrd="0" presId="urn:microsoft.com/office/officeart/2005/8/layout/hierarchy3"/>
    <dgm:cxn modelId="{CCBFA20F-159E-3546-A1ED-ACAC010229AB}" type="presOf" srcId="{9E936C16-61F2-1344-AAD4-85D5EF11EC44}" destId="{BDF70960-F4BA-DC4C-9AB6-380AB1ACF454}" srcOrd="0" destOrd="0" presId="urn:microsoft.com/office/officeart/2005/8/layout/hierarchy3"/>
    <dgm:cxn modelId="{28974A24-97CB-704F-8992-54932A053CEA}" type="presOf" srcId="{4AEF5DAB-87CA-A148-8E28-1F12679003E1}" destId="{C275A7EC-AD3C-8449-827B-E1692551EDFD}" srcOrd="0" destOrd="0" presId="urn:microsoft.com/office/officeart/2005/8/layout/hierarchy3"/>
    <dgm:cxn modelId="{E80B6829-4CF9-4040-90C0-448CEEA33BD1}" srcId="{9E85838F-24AA-6044-9550-6CC326187E24}" destId="{A9DA59FE-F773-5142-A8A6-B196B9F62B62}" srcOrd="0" destOrd="0" parTransId="{F63933B5-4198-E44D-A35F-2D2CDB6C6FED}" sibTransId="{418E6052-0EAD-3241-89C0-2F2FA1578106}"/>
    <dgm:cxn modelId="{71AEEB3B-450A-F944-B8C4-37305136BDA4}" type="presOf" srcId="{A9DA59FE-F773-5142-A8A6-B196B9F62B62}" destId="{955BDB21-F453-C04C-83C1-AFD35436810E}" srcOrd="0" destOrd="0" presId="urn:microsoft.com/office/officeart/2005/8/layout/hierarchy3"/>
    <dgm:cxn modelId="{5BA08847-0D95-F24D-8308-CD5BE98935AB}" srcId="{9E85838F-24AA-6044-9550-6CC326187E24}" destId="{D1D4C11B-8165-B949-9AB5-ED879C01D4E0}" srcOrd="1" destOrd="0" parTransId="{9E936C16-61F2-1344-AAD4-85D5EF11EC44}" sibTransId="{AC7A244F-7CC9-8A45-B6EB-C87F9D589243}"/>
    <dgm:cxn modelId="{7A0A784C-79ED-9D4E-81FA-1A118445DB78}" type="presOf" srcId="{D1D4C11B-8165-B949-9AB5-ED879C01D4E0}" destId="{472DC869-1EC2-4E40-A3B2-8AC5645FE321}" srcOrd="0" destOrd="0" presId="urn:microsoft.com/office/officeart/2005/8/layout/hierarchy3"/>
    <dgm:cxn modelId="{EBBE8460-EEB7-D447-A372-7314EE420F4D}" type="presOf" srcId="{9E85838F-24AA-6044-9550-6CC326187E24}" destId="{B83D2E4C-1FC5-F844-9572-40B3D4504090}" srcOrd="0" destOrd="0" presId="urn:microsoft.com/office/officeart/2005/8/layout/hierarchy3"/>
    <dgm:cxn modelId="{E6FFF566-906F-124F-9A22-36771A824FF9}" type="presOf" srcId="{43C326BE-8749-7247-80BE-D6ED98F0C9B2}" destId="{26A74E40-5E32-3D49-B50A-3CFE2071323B}" srcOrd="0" destOrd="0" presId="urn:microsoft.com/office/officeart/2005/8/layout/hierarchy3"/>
    <dgm:cxn modelId="{F8C5846C-8ADB-F94A-B34B-90E2CEF26547}" type="presOf" srcId="{D04B6FA9-70E3-0841-99D0-70BF773CF4E4}" destId="{5313CD7F-278F-6348-9876-7A80ECEADFC5}" srcOrd="0" destOrd="0" presId="urn:microsoft.com/office/officeart/2005/8/layout/hierarchy3"/>
    <dgm:cxn modelId="{C298EE75-2A41-3F4C-9904-8991A0DE36FF}" type="presOf" srcId="{F63933B5-4198-E44D-A35F-2D2CDB6C6FED}" destId="{BD2F167B-DC86-224F-805E-F35FA0BA9142}" srcOrd="0" destOrd="0" presId="urn:microsoft.com/office/officeart/2005/8/layout/hierarchy3"/>
    <dgm:cxn modelId="{0F551A7C-0DC4-FA46-BC0F-F29345A93DC6}" type="presOf" srcId="{0142CB99-06C8-6540-B4E8-4AF9CBF7BFC5}" destId="{EE1F449F-7CD1-F548-B339-C1A500D32777}" srcOrd="0" destOrd="0" presId="urn:microsoft.com/office/officeart/2005/8/layout/hierarchy3"/>
    <dgm:cxn modelId="{E2971098-9957-E34D-8AEB-31A0CA718532}" srcId="{9E00CA2F-6169-E445-A380-6AF29CAB2296}" destId="{9E85838F-24AA-6044-9550-6CC326187E24}" srcOrd="0" destOrd="0" parTransId="{77DBA52E-9B83-C242-9FE1-B52198D2BDAF}" sibTransId="{183BCA7D-EAE1-5C4C-BAB3-A9FDE25AEF55}"/>
    <dgm:cxn modelId="{A6D4569C-2508-9440-AA48-72A97CA44407}" type="presOf" srcId="{9E00CA2F-6169-E445-A380-6AF29CAB2296}" destId="{13EA351F-0D64-BF42-97CE-B92E30F35F30}" srcOrd="0" destOrd="0" presId="urn:microsoft.com/office/officeart/2005/8/layout/hierarchy3"/>
    <dgm:cxn modelId="{BAD768A4-F716-3543-8254-00D74D54E795}" srcId="{4AEF5DAB-87CA-A148-8E28-1F12679003E1}" destId="{26E34941-FD1F-6844-9084-5157737092EB}" srcOrd="1" destOrd="0" parTransId="{0142CB99-06C8-6540-B4E8-4AF9CBF7BFC5}" sibTransId="{DE6631E2-6EF3-B242-8AC3-949603B214CE}"/>
    <dgm:cxn modelId="{5FF667B2-5D65-EA41-BEC0-7732C9B76C49}" type="presOf" srcId="{4AEF5DAB-87CA-A148-8E28-1F12679003E1}" destId="{59586D9B-787E-1C48-BBE0-4BDA56490F7C}" srcOrd="1" destOrd="0" presId="urn:microsoft.com/office/officeart/2005/8/layout/hierarchy3"/>
    <dgm:cxn modelId="{35CD76BD-5079-A744-A487-FFA5D4B5092D}" srcId="{4AEF5DAB-87CA-A148-8E28-1F12679003E1}" destId="{43C326BE-8749-7247-80BE-D6ED98F0C9B2}" srcOrd="0" destOrd="0" parTransId="{D04B6FA9-70E3-0841-99D0-70BF773CF4E4}" sibTransId="{EEF78F84-4E76-1849-9026-98F3BA63399E}"/>
    <dgm:cxn modelId="{01752BF0-76DF-C545-ADC6-1D2382ED0938}" srcId="{9E00CA2F-6169-E445-A380-6AF29CAB2296}" destId="{4AEF5DAB-87CA-A148-8E28-1F12679003E1}" srcOrd="1" destOrd="0" parTransId="{F014805D-7032-A048-B94E-47DDD7CB4609}" sibTransId="{70AA271D-7C18-CB4D-86F2-9A1249AD3FD3}"/>
    <dgm:cxn modelId="{1AA360F8-B813-AB4F-8D76-B5E64707821A}" type="presOf" srcId="{9E85838F-24AA-6044-9550-6CC326187E24}" destId="{5340CECF-2BE3-C54A-AD91-6D8F44AE904F}" srcOrd="1" destOrd="0" presId="urn:microsoft.com/office/officeart/2005/8/layout/hierarchy3"/>
    <dgm:cxn modelId="{C17CD1ED-6CC7-F445-8089-8C0B4A62EA53}" type="presParOf" srcId="{13EA351F-0D64-BF42-97CE-B92E30F35F30}" destId="{8549120D-17FB-CC4C-A880-51963E173AA3}" srcOrd="0" destOrd="0" presId="urn:microsoft.com/office/officeart/2005/8/layout/hierarchy3"/>
    <dgm:cxn modelId="{EAC33747-C5AD-A949-9549-7F786CF2D558}" type="presParOf" srcId="{8549120D-17FB-CC4C-A880-51963E173AA3}" destId="{F2708798-82BE-5847-A3FC-38F6853CFE55}" srcOrd="0" destOrd="0" presId="urn:microsoft.com/office/officeart/2005/8/layout/hierarchy3"/>
    <dgm:cxn modelId="{936484E4-7A89-E844-8C3F-38CDA88E00EA}" type="presParOf" srcId="{F2708798-82BE-5847-A3FC-38F6853CFE55}" destId="{B83D2E4C-1FC5-F844-9572-40B3D4504090}" srcOrd="0" destOrd="0" presId="urn:microsoft.com/office/officeart/2005/8/layout/hierarchy3"/>
    <dgm:cxn modelId="{21C8E756-EB68-DD42-B255-0E11A6B1961F}" type="presParOf" srcId="{F2708798-82BE-5847-A3FC-38F6853CFE55}" destId="{5340CECF-2BE3-C54A-AD91-6D8F44AE904F}" srcOrd="1" destOrd="0" presId="urn:microsoft.com/office/officeart/2005/8/layout/hierarchy3"/>
    <dgm:cxn modelId="{B5E516C3-9CCC-D144-84DD-B50BA9E2DC7F}" type="presParOf" srcId="{8549120D-17FB-CC4C-A880-51963E173AA3}" destId="{A191EE8F-36F5-6347-8D51-D9D508961BB7}" srcOrd="1" destOrd="0" presId="urn:microsoft.com/office/officeart/2005/8/layout/hierarchy3"/>
    <dgm:cxn modelId="{330DEA5C-BBC9-4A4A-BD91-772F442C8592}" type="presParOf" srcId="{A191EE8F-36F5-6347-8D51-D9D508961BB7}" destId="{BD2F167B-DC86-224F-805E-F35FA0BA9142}" srcOrd="0" destOrd="0" presId="urn:microsoft.com/office/officeart/2005/8/layout/hierarchy3"/>
    <dgm:cxn modelId="{2E801492-42C1-A44E-9BE2-9110CBF2A0D2}" type="presParOf" srcId="{A191EE8F-36F5-6347-8D51-D9D508961BB7}" destId="{955BDB21-F453-C04C-83C1-AFD35436810E}" srcOrd="1" destOrd="0" presId="urn:microsoft.com/office/officeart/2005/8/layout/hierarchy3"/>
    <dgm:cxn modelId="{079263F8-A456-ED48-B506-C096F4DB2155}" type="presParOf" srcId="{A191EE8F-36F5-6347-8D51-D9D508961BB7}" destId="{BDF70960-F4BA-DC4C-9AB6-380AB1ACF454}" srcOrd="2" destOrd="0" presId="urn:microsoft.com/office/officeart/2005/8/layout/hierarchy3"/>
    <dgm:cxn modelId="{BC151057-0293-5D4D-8A73-E39DA0255468}" type="presParOf" srcId="{A191EE8F-36F5-6347-8D51-D9D508961BB7}" destId="{472DC869-1EC2-4E40-A3B2-8AC5645FE321}" srcOrd="3" destOrd="0" presId="urn:microsoft.com/office/officeart/2005/8/layout/hierarchy3"/>
    <dgm:cxn modelId="{E0C0ACE8-E64A-ED47-89C8-783B8BD76AA8}" type="presParOf" srcId="{13EA351F-0D64-BF42-97CE-B92E30F35F30}" destId="{A6D20422-E6FE-F641-B3E0-CE1A7AE9C53E}" srcOrd="1" destOrd="0" presId="urn:microsoft.com/office/officeart/2005/8/layout/hierarchy3"/>
    <dgm:cxn modelId="{BF78E75B-875F-E246-8F64-7AB48769989B}" type="presParOf" srcId="{A6D20422-E6FE-F641-B3E0-CE1A7AE9C53E}" destId="{222191A5-97DD-4A46-8C75-65381333C4CD}" srcOrd="0" destOrd="0" presId="urn:microsoft.com/office/officeart/2005/8/layout/hierarchy3"/>
    <dgm:cxn modelId="{15BA32C8-8902-9442-B66E-67CB5E2EC1EC}" type="presParOf" srcId="{222191A5-97DD-4A46-8C75-65381333C4CD}" destId="{C275A7EC-AD3C-8449-827B-E1692551EDFD}" srcOrd="0" destOrd="0" presId="urn:microsoft.com/office/officeart/2005/8/layout/hierarchy3"/>
    <dgm:cxn modelId="{7037C496-F1D7-4A47-AC5C-8709360CC8F1}" type="presParOf" srcId="{222191A5-97DD-4A46-8C75-65381333C4CD}" destId="{59586D9B-787E-1C48-BBE0-4BDA56490F7C}" srcOrd="1" destOrd="0" presId="urn:microsoft.com/office/officeart/2005/8/layout/hierarchy3"/>
    <dgm:cxn modelId="{00D22DD6-3BFB-4A47-BD52-7A4040107AD6}" type="presParOf" srcId="{A6D20422-E6FE-F641-B3E0-CE1A7AE9C53E}" destId="{6C790651-B9C7-DC44-B3B4-F0E59D98A77F}" srcOrd="1" destOrd="0" presId="urn:microsoft.com/office/officeart/2005/8/layout/hierarchy3"/>
    <dgm:cxn modelId="{D047101D-2FAF-1C42-828C-2AED0191153D}" type="presParOf" srcId="{6C790651-B9C7-DC44-B3B4-F0E59D98A77F}" destId="{5313CD7F-278F-6348-9876-7A80ECEADFC5}" srcOrd="0" destOrd="0" presId="urn:microsoft.com/office/officeart/2005/8/layout/hierarchy3"/>
    <dgm:cxn modelId="{A57F5158-04A4-264C-9B4C-DDA756EDD280}" type="presParOf" srcId="{6C790651-B9C7-DC44-B3B4-F0E59D98A77F}" destId="{26A74E40-5E32-3D49-B50A-3CFE2071323B}" srcOrd="1" destOrd="0" presId="urn:microsoft.com/office/officeart/2005/8/layout/hierarchy3"/>
    <dgm:cxn modelId="{DA88A1BB-A9F4-4C40-97D7-495EFA0B15E4}" type="presParOf" srcId="{6C790651-B9C7-DC44-B3B4-F0E59D98A77F}" destId="{EE1F449F-7CD1-F548-B339-C1A500D32777}" srcOrd="2" destOrd="0" presId="urn:microsoft.com/office/officeart/2005/8/layout/hierarchy3"/>
    <dgm:cxn modelId="{1D92AA5E-D41B-C34F-AC46-0F18A3EA6DF0}" type="presParOf" srcId="{6C790651-B9C7-DC44-B3B4-F0E59D98A77F}" destId="{CC4FEF5D-4663-B044-87B0-12CF2451BC40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097629C-E83F-E140-B855-7666D817358A}" type="doc">
      <dgm:prSet loTypeId="urn:microsoft.com/office/officeart/2005/8/layout/hierarchy3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343AA5-E1D6-8742-B13C-8124C9DE179E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85826537-F8A7-5349-96BC-6BF0E7D6DA53}" type="parTrans" cxnId="{D8E11631-655E-9943-A0ED-0088A0E5C21B}">
      <dgm:prSet/>
      <dgm:spPr/>
      <dgm:t>
        <a:bodyPr/>
        <a:lstStyle/>
        <a:p>
          <a:endParaRPr lang="en-US"/>
        </a:p>
      </dgm:t>
    </dgm:pt>
    <dgm:pt modelId="{EB14E1A8-B58C-E141-98C9-036B154AF836}" type="sibTrans" cxnId="{D8E11631-655E-9943-A0ED-0088A0E5C21B}">
      <dgm:prSet/>
      <dgm:spPr/>
      <dgm:t>
        <a:bodyPr/>
        <a:lstStyle/>
        <a:p>
          <a:endParaRPr lang="en-US"/>
        </a:p>
      </dgm:t>
    </dgm:pt>
    <dgm:pt modelId="{19924709-8B4D-C049-9C3A-77FFB4F4126E}">
      <dgm:prSet phldrT="[Text]"/>
      <dgm:spPr/>
      <dgm:t>
        <a:bodyPr/>
        <a:lstStyle/>
        <a:p>
          <a:r>
            <a:rPr lang="en-US" dirty="0"/>
            <a:t>Source</a:t>
          </a:r>
        </a:p>
      </dgm:t>
    </dgm:pt>
    <dgm:pt modelId="{221023EC-2D8C-D542-ADFD-68B4508FD773}" type="parTrans" cxnId="{72379B9D-C403-0247-A430-17CEAE8DE136}">
      <dgm:prSet/>
      <dgm:spPr/>
      <dgm:t>
        <a:bodyPr/>
        <a:lstStyle/>
        <a:p>
          <a:endParaRPr lang="en-US"/>
        </a:p>
      </dgm:t>
    </dgm:pt>
    <dgm:pt modelId="{D657BC1F-7309-084F-8B35-40B82A1E987C}" type="sibTrans" cxnId="{72379B9D-C403-0247-A430-17CEAE8DE136}">
      <dgm:prSet/>
      <dgm:spPr/>
      <dgm:t>
        <a:bodyPr/>
        <a:lstStyle/>
        <a:p>
          <a:endParaRPr lang="en-US"/>
        </a:p>
      </dgm:t>
    </dgm:pt>
    <dgm:pt modelId="{EE7F03C1-414E-D44F-A69C-0E342FE4F677}">
      <dgm:prSet phldrT="[Text]"/>
      <dgm:spPr/>
      <dgm:t>
        <a:bodyPr/>
        <a:lstStyle/>
        <a:p>
          <a:r>
            <a:rPr lang="en-US" dirty="0"/>
            <a:t>Collection</a:t>
          </a:r>
        </a:p>
      </dgm:t>
    </dgm:pt>
    <dgm:pt modelId="{C2870EA2-186E-7E46-9ED0-4728B5CD2861}" type="parTrans" cxnId="{F953D63F-3D83-9243-86A9-8B0CC583D546}">
      <dgm:prSet/>
      <dgm:spPr/>
      <dgm:t>
        <a:bodyPr/>
        <a:lstStyle/>
        <a:p>
          <a:endParaRPr lang="en-US"/>
        </a:p>
      </dgm:t>
    </dgm:pt>
    <dgm:pt modelId="{8AFB93CE-480F-4147-846D-3CE3DA56498F}" type="sibTrans" cxnId="{F953D63F-3D83-9243-86A9-8B0CC583D546}">
      <dgm:prSet/>
      <dgm:spPr/>
      <dgm:t>
        <a:bodyPr/>
        <a:lstStyle/>
        <a:p>
          <a:endParaRPr lang="en-US"/>
        </a:p>
      </dgm:t>
    </dgm:pt>
    <dgm:pt modelId="{36EA78FD-6EC9-7746-A01E-4B337A0700C0}" type="pres">
      <dgm:prSet presAssocID="{6097629C-E83F-E140-B855-7666D81735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BD35E13-825A-694E-9D46-DDE4EABF88BF}" type="pres">
      <dgm:prSet presAssocID="{DB343AA5-E1D6-8742-B13C-8124C9DE179E}" presName="root" presStyleCnt="0"/>
      <dgm:spPr/>
    </dgm:pt>
    <dgm:pt modelId="{A9C840F8-7375-9B4F-8195-4D7A13330EA6}" type="pres">
      <dgm:prSet presAssocID="{DB343AA5-E1D6-8742-B13C-8124C9DE179E}" presName="rootComposite" presStyleCnt="0"/>
      <dgm:spPr/>
    </dgm:pt>
    <dgm:pt modelId="{DB57BD48-3FA9-7B47-802D-47EF0E56129B}" type="pres">
      <dgm:prSet presAssocID="{DB343AA5-E1D6-8742-B13C-8124C9DE179E}" presName="rootText" presStyleLbl="node1" presStyleIdx="0" presStyleCnt="1" custLinFactNeighborX="28" custLinFactNeighborY="-21282"/>
      <dgm:spPr/>
    </dgm:pt>
    <dgm:pt modelId="{0314B283-D8F7-6141-9CA6-F45983E7870B}" type="pres">
      <dgm:prSet presAssocID="{DB343AA5-E1D6-8742-B13C-8124C9DE179E}" presName="rootConnector" presStyleLbl="node1" presStyleIdx="0" presStyleCnt="1"/>
      <dgm:spPr/>
    </dgm:pt>
    <dgm:pt modelId="{FC627729-E1B1-CF41-8938-73CCACF10EED}" type="pres">
      <dgm:prSet presAssocID="{DB343AA5-E1D6-8742-B13C-8124C9DE179E}" presName="childShape" presStyleCnt="0"/>
      <dgm:spPr/>
    </dgm:pt>
    <dgm:pt modelId="{2E8881D6-6D16-9448-879D-5F52FD3EFBA4}" type="pres">
      <dgm:prSet presAssocID="{221023EC-2D8C-D542-ADFD-68B4508FD773}" presName="Name13" presStyleLbl="parChTrans1D2" presStyleIdx="0" presStyleCnt="2"/>
      <dgm:spPr/>
    </dgm:pt>
    <dgm:pt modelId="{81EF0D77-D7E2-C148-A140-35067AD0B846}" type="pres">
      <dgm:prSet presAssocID="{19924709-8B4D-C049-9C3A-77FFB4F4126E}" presName="childText" presStyleLbl="bgAcc1" presStyleIdx="0" presStyleCnt="2" custScaleX="86756" custScaleY="100000" custLinFactNeighborX="4574" custLinFactNeighborY="-9924">
        <dgm:presLayoutVars>
          <dgm:bulletEnabled val="1"/>
        </dgm:presLayoutVars>
      </dgm:prSet>
      <dgm:spPr/>
    </dgm:pt>
    <dgm:pt modelId="{9691E006-95A0-3C4E-8226-CEB4E80FC735}" type="pres">
      <dgm:prSet presAssocID="{C2870EA2-186E-7E46-9ED0-4728B5CD2861}" presName="Name13" presStyleLbl="parChTrans1D2" presStyleIdx="1" presStyleCnt="2"/>
      <dgm:spPr/>
    </dgm:pt>
    <dgm:pt modelId="{513746BD-19B6-824D-817F-66F013AAA5E2}" type="pres">
      <dgm:prSet presAssocID="{EE7F03C1-414E-D44F-A69C-0E342FE4F677}" presName="childText" presStyleLbl="bgAcc1" presStyleIdx="1" presStyleCnt="2" custScaleX="100000" custScaleY="107660">
        <dgm:presLayoutVars>
          <dgm:bulletEnabled val="1"/>
        </dgm:presLayoutVars>
      </dgm:prSet>
      <dgm:spPr/>
    </dgm:pt>
  </dgm:ptLst>
  <dgm:cxnLst>
    <dgm:cxn modelId="{4635B106-E0FD-1C46-BC77-DAD04E658359}" type="presOf" srcId="{19924709-8B4D-C049-9C3A-77FFB4F4126E}" destId="{81EF0D77-D7E2-C148-A140-35067AD0B846}" srcOrd="0" destOrd="0" presId="urn:microsoft.com/office/officeart/2005/8/layout/hierarchy3"/>
    <dgm:cxn modelId="{D8E11631-655E-9943-A0ED-0088A0E5C21B}" srcId="{6097629C-E83F-E140-B855-7666D817358A}" destId="{DB343AA5-E1D6-8742-B13C-8124C9DE179E}" srcOrd="0" destOrd="0" parTransId="{85826537-F8A7-5349-96BC-6BF0E7D6DA53}" sibTransId="{EB14E1A8-B58C-E141-98C9-036B154AF836}"/>
    <dgm:cxn modelId="{131F4635-C0FE-4C41-957C-0B42498B68E6}" type="presOf" srcId="{6097629C-E83F-E140-B855-7666D817358A}" destId="{36EA78FD-6EC9-7746-A01E-4B337A0700C0}" srcOrd="0" destOrd="0" presId="urn:microsoft.com/office/officeart/2005/8/layout/hierarchy3"/>
    <dgm:cxn modelId="{F953D63F-3D83-9243-86A9-8B0CC583D546}" srcId="{DB343AA5-E1D6-8742-B13C-8124C9DE179E}" destId="{EE7F03C1-414E-D44F-A69C-0E342FE4F677}" srcOrd="1" destOrd="0" parTransId="{C2870EA2-186E-7E46-9ED0-4728B5CD2861}" sibTransId="{8AFB93CE-480F-4147-846D-3CE3DA56498F}"/>
    <dgm:cxn modelId="{1D495A5F-F1E7-564F-AC88-C6966095D58D}" type="presOf" srcId="{DB343AA5-E1D6-8742-B13C-8124C9DE179E}" destId="{0314B283-D8F7-6141-9CA6-F45983E7870B}" srcOrd="1" destOrd="0" presId="urn:microsoft.com/office/officeart/2005/8/layout/hierarchy3"/>
    <dgm:cxn modelId="{31784263-7D48-B745-B059-47109FD4F662}" type="presOf" srcId="{C2870EA2-186E-7E46-9ED0-4728B5CD2861}" destId="{9691E006-95A0-3C4E-8226-CEB4E80FC735}" srcOrd="0" destOrd="0" presId="urn:microsoft.com/office/officeart/2005/8/layout/hierarchy3"/>
    <dgm:cxn modelId="{4A9A5864-3853-044D-A277-4FF62D726833}" type="presOf" srcId="{DB343AA5-E1D6-8742-B13C-8124C9DE179E}" destId="{DB57BD48-3FA9-7B47-802D-47EF0E56129B}" srcOrd="0" destOrd="0" presId="urn:microsoft.com/office/officeart/2005/8/layout/hierarchy3"/>
    <dgm:cxn modelId="{4BEBFB89-9812-9B4F-ADDE-3EFDD49FDB3B}" type="presOf" srcId="{EE7F03C1-414E-D44F-A69C-0E342FE4F677}" destId="{513746BD-19B6-824D-817F-66F013AAA5E2}" srcOrd="0" destOrd="0" presId="urn:microsoft.com/office/officeart/2005/8/layout/hierarchy3"/>
    <dgm:cxn modelId="{72379B9D-C403-0247-A430-17CEAE8DE136}" srcId="{DB343AA5-E1D6-8742-B13C-8124C9DE179E}" destId="{19924709-8B4D-C049-9C3A-77FFB4F4126E}" srcOrd="0" destOrd="0" parTransId="{221023EC-2D8C-D542-ADFD-68B4508FD773}" sibTransId="{D657BC1F-7309-084F-8B35-40B82A1E987C}"/>
    <dgm:cxn modelId="{CA9FA8B9-6262-FE42-9616-BC459C950BF3}" type="presOf" srcId="{221023EC-2D8C-D542-ADFD-68B4508FD773}" destId="{2E8881D6-6D16-9448-879D-5F52FD3EFBA4}" srcOrd="0" destOrd="0" presId="urn:microsoft.com/office/officeart/2005/8/layout/hierarchy3"/>
    <dgm:cxn modelId="{8547889F-AA8F-CE42-974E-FDB83111D18C}" type="presParOf" srcId="{36EA78FD-6EC9-7746-A01E-4B337A0700C0}" destId="{4BD35E13-825A-694E-9D46-DDE4EABF88BF}" srcOrd="0" destOrd="0" presId="urn:microsoft.com/office/officeart/2005/8/layout/hierarchy3"/>
    <dgm:cxn modelId="{494B81B2-4CD2-1A4A-93D9-A559DA560008}" type="presParOf" srcId="{4BD35E13-825A-694E-9D46-DDE4EABF88BF}" destId="{A9C840F8-7375-9B4F-8195-4D7A13330EA6}" srcOrd="0" destOrd="0" presId="urn:microsoft.com/office/officeart/2005/8/layout/hierarchy3"/>
    <dgm:cxn modelId="{319F359F-6C7E-2940-8893-CCE0BB279046}" type="presParOf" srcId="{A9C840F8-7375-9B4F-8195-4D7A13330EA6}" destId="{DB57BD48-3FA9-7B47-802D-47EF0E56129B}" srcOrd="0" destOrd="0" presId="urn:microsoft.com/office/officeart/2005/8/layout/hierarchy3"/>
    <dgm:cxn modelId="{87DBD245-0EFC-614E-AEB1-97C74580048E}" type="presParOf" srcId="{A9C840F8-7375-9B4F-8195-4D7A13330EA6}" destId="{0314B283-D8F7-6141-9CA6-F45983E7870B}" srcOrd="1" destOrd="0" presId="urn:microsoft.com/office/officeart/2005/8/layout/hierarchy3"/>
    <dgm:cxn modelId="{BD68B972-5B2C-7848-824D-1E1B47FDC2D7}" type="presParOf" srcId="{4BD35E13-825A-694E-9D46-DDE4EABF88BF}" destId="{FC627729-E1B1-CF41-8938-73CCACF10EED}" srcOrd="1" destOrd="0" presId="urn:microsoft.com/office/officeart/2005/8/layout/hierarchy3"/>
    <dgm:cxn modelId="{B4D0A843-3086-A748-A635-3B5D076142E9}" type="presParOf" srcId="{FC627729-E1B1-CF41-8938-73CCACF10EED}" destId="{2E8881D6-6D16-9448-879D-5F52FD3EFBA4}" srcOrd="0" destOrd="0" presId="urn:microsoft.com/office/officeart/2005/8/layout/hierarchy3"/>
    <dgm:cxn modelId="{7C385118-F85E-D34D-A65F-0D00A02ECCEE}" type="presParOf" srcId="{FC627729-E1B1-CF41-8938-73CCACF10EED}" destId="{81EF0D77-D7E2-C148-A140-35067AD0B846}" srcOrd="1" destOrd="0" presId="urn:microsoft.com/office/officeart/2005/8/layout/hierarchy3"/>
    <dgm:cxn modelId="{728EEC6B-9465-7A49-B0D7-81688592F7A8}" type="presParOf" srcId="{FC627729-E1B1-CF41-8938-73CCACF10EED}" destId="{9691E006-95A0-3C4E-8226-CEB4E80FC735}" srcOrd="2" destOrd="0" presId="urn:microsoft.com/office/officeart/2005/8/layout/hierarchy3"/>
    <dgm:cxn modelId="{66E7C8A7-4C62-9547-B9CF-E65A4922E4C4}" type="presParOf" srcId="{FC627729-E1B1-CF41-8938-73CCACF10EED}" destId="{513746BD-19B6-824D-817F-66F013AAA5E2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E8718FC-36D8-E246-AA5D-EBCD94745DDA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5E0D69-A6F4-9D44-91C5-F2EC4B36913C}">
      <dgm:prSet phldrT="[Text]" custT="1"/>
      <dgm:spPr/>
      <dgm:t>
        <a:bodyPr/>
        <a:lstStyle/>
        <a:p>
          <a:r>
            <a:rPr lang="en-US" sz="1600" dirty="0"/>
            <a:t>Selenium</a:t>
          </a:r>
        </a:p>
      </dgm:t>
    </dgm:pt>
    <dgm:pt modelId="{5D8B4774-F5C1-2E41-8B9F-79F9966FAD46}" type="parTrans" cxnId="{88B53617-3A02-D741-BB57-2574A5DE0952}">
      <dgm:prSet/>
      <dgm:spPr/>
      <dgm:t>
        <a:bodyPr/>
        <a:lstStyle/>
        <a:p>
          <a:endParaRPr lang="en-US"/>
        </a:p>
      </dgm:t>
    </dgm:pt>
    <dgm:pt modelId="{E8E02201-C303-D14C-929C-200498367CD6}" type="sibTrans" cxnId="{88B53617-3A02-D741-BB57-2574A5DE0952}">
      <dgm:prSet/>
      <dgm:spPr/>
      <dgm:t>
        <a:bodyPr/>
        <a:lstStyle/>
        <a:p>
          <a:endParaRPr lang="en-US"/>
        </a:p>
      </dgm:t>
    </dgm:pt>
    <dgm:pt modelId="{60BBE71A-14F7-C749-AB2F-BECE7F4275CE}">
      <dgm:prSet phldrT="[Text]" custT="1"/>
      <dgm:spPr/>
      <dgm:t>
        <a:bodyPr/>
        <a:lstStyle/>
        <a:p>
          <a:r>
            <a:rPr lang="en-US" sz="2000" dirty="0" err="1"/>
            <a:t>BeautifulSoup</a:t>
          </a:r>
          <a:endParaRPr lang="en-US" sz="2000" dirty="0"/>
        </a:p>
      </dgm:t>
    </dgm:pt>
    <dgm:pt modelId="{A7EB319B-29DF-CB47-A9DB-68BDE568D7E4}" type="parTrans" cxnId="{B60562FD-EA48-EB44-AA82-2DC93C00D041}">
      <dgm:prSet/>
      <dgm:spPr/>
      <dgm:t>
        <a:bodyPr/>
        <a:lstStyle/>
        <a:p>
          <a:endParaRPr lang="en-US"/>
        </a:p>
      </dgm:t>
    </dgm:pt>
    <dgm:pt modelId="{B6235E07-9A25-9F48-BAE5-B8F119D3A8CD}" type="sibTrans" cxnId="{B60562FD-EA48-EB44-AA82-2DC93C00D041}">
      <dgm:prSet/>
      <dgm:spPr/>
      <dgm:t>
        <a:bodyPr/>
        <a:lstStyle/>
        <a:p>
          <a:endParaRPr lang="en-US"/>
        </a:p>
      </dgm:t>
    </dgm:pt>
    <dgm:pt modelId="{EE8BA90C-0DD4-C143-9FF2-46F61C75439E}">
      <dgm:prSet phldrT="[Text]" custT="1"/>
      <dgm:spPr/>
      <dgm:t>
        <a:bodyPr/>
        <a:lstStyle/>
        <a:p>
          <a:r>
            <a:rPr lang="en-US" sz="1600" dirty="0" err="1"/>
            <a:t>ChromeDriver</a:t>
          </a:r>
          <a:endParaRPr lang="en-US" sz="1600" dirty="0"/>
        </a:p>
      </dgm:t>
    </dgm:pt>
    <dgm:pt modelId="{891C4776-9098-3648-B4B3-5DE05C1E5E55}" type="parTrans" cxnId="{2CE1D764-98C9-D04C-BB4F-F634A5D9BD37}">
      <dgm:prSet/>
      <dgm:spPr/>
      <dgm:t>
        <a:bodyPr/>
        <a:lstStyle/>
        <a:p>
          <a:endParaRPr lang="en-US"/>
        </a:p>
      </dgm:t>
    </dgm:pt>
    <dgm:pt modelId="{FF236AE1-37E4-0748-822E-989F4436DF16}" type="sibTrans" cxnId="{2CE1D764-98C9-D04C-BB4F-F634A5D9BD37}">
      <dgm:prSet/>
      <dgm:spPr/>
      <dgm:t>
        <a:bodyPr/>
        <a:lstStyle/>
        <a:p>
          <a:endParaRPr lang="en-US"/>
        </a:p>
      </dgm:t>
    </dgm:pt>
    <dgm:pt modelId="{1A5A4606-2494-6549-A2F5-C8562E519F64}">
      <dgm:prSet phldrT="[Text]"/>
      <dgm:spPr/>
      <dgm:t>
        <a:bodyPr/>
        <a:lstStyle/>
        <a:p>
          <a:r>
            <a:rPr lang="en-US" dirty="0" err="1"/>
            <a:t>Fantassy.premierleague.com</a:t>
          </a:r>
          <a:endParaRPr lang="en-US" dirty="0"/>
        </a:p>
      </dgm:t>
    </dgm:pt>
    <dgm:pt modelId="{9C3CB7C8-4DC9-D049-A7C3-D2080CB4D60D}" type="parTrans" cxnId="{89B1ABEC-4C3C-CB46-86BD-09FDEB05A28E}">
      <dgm:prSet/>
      <dgm:spPr/>
      <dgm:t>
        <a:bodyPr/>
        <a:lstStyle/>
        <a:p>
          <a:endParaRPr lang="en-US"/>
        </a:p>
      </dgm:t>
    </dgm:pt>
    <dgm:pt modelId="{2AB16423-4821-754B-B3CE-43F522B72EAF}" type="sibTrans" cxnId="{89B1ABEC-4C3C-CB46-86BD-09FDEB05A28E}">
      <dgm:prSet/>
      <dgm:spPr/>
      <dgm:t>
        <a:bodyPr/>
        <a:lstStyle/>
        <a:p>
          <a:endParaRPr lang="en-US"/>
        </a:p>
      </dgm:t>
    </dgm:pt>
    <dgm:pt modelId="{B68F1B06-2B26-D141-88DF-540FBB6A46A2}" type="pres">
      <dgm:prSet presAssocID="{AE8718FC-36D8-E246-AA5D-EBCD94745DDA}" presName="Name0" presStyleCnt="0">
        <dgm:presLayoutVars>
          <dgm:chMax val="4"/>
          <dgm:resizeHandles val="exact"/>
        </dgm:presLayoutVars>
      </dgm:prSet>
      <dgm:spPr/>
    </dgm:pt>
    <dgm:pt modelId="{15DF0491-A7E2-AA4C-A0AC-F12F95152780}" type="pres">
      <dgm:prSet presAssocID="{AE8718FC-36D8-E246-AA5D-EBCD94745DDA}" presName="ellipse" presStyleLbl="trBgShp" presStyleIdx="0" presStyleCnt="1"/>
      <dgm:spPr/>
    </dgm:pt>
    <dgm:pt modelId="{6205DD2C-62AD-B043-9332-C26777BAE932}" type="pres">
      <dgm:prSet presAssocID="{AE8718FC-36D8-E246-AA5D-EBCD94745DDA}" presName="arrow1" presStyleLbl="fgShp" presStyleIdx="0" presStyleCnt="1" custAng="7135576" custFlipVert="1" custFlipHor="0" custScaleX="60226" custScaleY="212913" custLinFactNeighborX="27913" custLinFactNeighborY="18066"/>
      <dgm:spPr/>
    </dgm:pt>
    <dgm:pt modelId="{D746DA44-2210-6441-A773-DB0D42AE9BCF}" type="pres">
      <dgm:prSet presAssocID="{AE8718FC-36D8-E246-AA5D-EBCD94745DDA}" presName="rectangle" presStyleLbl="revTx" presStyleIdx="0" presStyleCnt="1" custScaleX="222424">
        <dgm:presLayoutVars>
          <dgm:bulletEnabled val="1"/>
        </dgm:presLayoutVars>
      </dgm:prSet>
      <dgm:spPr/>
    </dgm:pt>
    <dgm:pt modelId="{450F8B33-D1F7-554F-89CA-77D58142D5BB}" type="pres">
      <dgm:prSet presAssocID="{60BBE71A-14F7-C749-AB2F-BECE7F4275CE}" presName="item1" presStyleLbl="node1" presStyleIdx="0" presStyleCnt="3" custScaleX="158730" custLinFactX="63196" custLinFactNeighborX="100000" custLinFactNeighborY="35337">
        <dgm:presLayoutVars>
          <dgm:bulletEnabled val="1"/>
        </dgm:presLayoutVars>
      </dgm:prSet>
      <dgm:spPr/>
    </dgm:pt>
    <dgm:pt modelId="{C795878F-0BCA-B948-8476-1E694052CE12}" type="pres">
      <dgm:prSet presAssocID="{EE8BA90C-0DD4-C143-9FF2-46F61C75439E}" presName="item2" presStyleLbl="node1" presStyleIdx="1" presStyleCnt="3" custAng="21183609" custScaleX="181812" custLinFactNeighborX="94951" custLinFactNeighborY="59422">
        <dgm:presLayoutVars>
          <dgm:bulletEnabled val="1"/>
        </dgm:presLayoutVars>
      </dgm:prSet>
      <dgm:spPr/>
    </dgm:pt>
    <dgm:pt modelId="{F8617F09-0BB9-CF42-8BCE-67109F76B5BF}" type="pres">
      <dgm:prSet presAssocID="{1A5A4606-2494-6549-A2F5-C8562E519F64}" presName="item3" presStyleLbl="node1" presStyleIdx="2" presStyleCnt="3" custScaleX="197847" custLinFactX="9770" custLinFactNeighborX="100000" custLinFactNeighborY="17548">
        <dgm:presLayoutVars>
          <dgm:bulletEnabled val="1"/>
        </dgm:presLayoutVars>
      </dgm:prSet>
      <dgm:spPr/>
    </dgm:pt>
    <dgm:pt modelId="{A2A15C30-2B2A-5B44-BE43-4C75A46AAAFB}" type="pres">
      <dgm:prSet presAssocID="{AE8718FC-36D8-E246-AA5D-EBCD94745DDA}" presName="funnel" presStyleLbl="trAlignAcc1" presStyleIdx="0" presStyleCnt="1" custLinFactNeighborX="35117" custLinFactNeighborY="9357"/>
      <dgm:spPr/>
    </dgm:pt>
  </dgm:ptLst>
  <dgm:cxnLst>
    <dgm:cxn modelId="{88B53617-3A02-D741-BB57-2574A5DE0952}" srcId="{AE8718FC-36D8-E246-AA5D-EBCD94745DDA}" destId="{115E0D69-A6F4-9D44-91C5-F2EC4B36913C}" srcOrd="0" destOrd="0" parTransId="{5D8B4774-F5C1-2E41-8B9F-79F9966FAD46}" sibTransId="{E8E02201-C303-D14C-929C-200498367CD6}"/>
    <dgm:cxn modelId="{4D97A837-F275-554A-BDBA-C572D4C2239B}" type="presOf" srcId="{115E0D69-A6F4-9D44-91C5-F2EC4B36913C}" destId="{F8617F09-0BB9-CF42-8BCE-67109F76B5BF}" srcOrd="0" destOrd="0" presId="urn:microsoft.com/office/officeart/2005/8/layout/funnel1"/>
    <dgm:cxn modelId="{6CDFC548-AED1-E045-91C2-0DB3BD0D3DFC}" type="presOf" srcId="{60BBE71A-14F7-C749-AB2F-BECE7F4275CE}" destId="{C795878F-0BCA-B948-8476-1E694052CE12}" srcOrd="0" destOrd="0" presId="urn:microsoft.com/office/officeart/2005/8/layout/funnel1"/>
    <dgm:cxn modelId="{B6383952-7102-CC43-8D38-77CDDD10E2D3}" type="presOf" srcId="{AE8718FC-36D8-E246-AA5D-EBCD94745DDA}" destId="{B68F1B06-2B26-D141-88DF-540FBB6A46A2}" srcOrd="0" destOrd="0" presId="urn:microsoft.com/office/officeart/2005/8/layout/funnel1"/>
    <dgm:cxn modelId="{2CE1D764-98C9-D04C-BB4F-F634A5D9BD37}" srcId="{AE8718FC-36D8-E246-AA5D-EBCD94745DDA}" destId="{EE8BA90C-0DD4-C143-9FF2-46F61C75439E}" srcOrd="2" destOrd="0" parTransId="{891C4776-9098-3648-B4B3-5DE05C1E5E55}" sibTransId="{FF236AE1-37E4-0748-822E-989F4436DF16}"/>
    <dgm:cxn modelId="{D93869CD-EDDF-CD4D-BED6-5221D1537F94}" type="presOf" srcId="{EE8BA90C-0DD4-C143-9FF2-46F61C75439E}" destId="{450F8B33-D1F7-554F-89CA-77D58142D5BB}" srcOrd="0" destOrd="0" presId="urn:microsoft.com/office/officeart/2005/8/layout/funnel1"/>
    <dgm:cxn modelId="{0297DAE5-8352-1A40-8A11-8E1C8DB6729A}" type="presOf" srcId="{1A5A4606-2494-6549-A2F5-C8562E519F64}" destId="{D746DA44-2210-6441-A773-DB0D42AE9BCF}" srcOrd="0" destOrd="0" presId="urn:microsoft.com/office/officeart/2005/8/layout/funnel1"/>
    <dgm:cxn modelId="{89B1ABEC-4C3C-CB46-86BD-09FDEB05A28E}" srcId="{AE8718FC-36D8-E246-AA5D-EBCD94745DDA}" destId="{1A5A4606-2494-6549-A2F5-C8562E519F64}" srcOrd="3" destOrd="0" parTransId="{9C3CB7C8-4DC9-D049-A7C3-D2080CB4D60D}" sibTransId="{2AB16423-4821-754B-B3CE-43F522B72EAF}"/>
    <dgm:cxn modelId="{B60562FD-EA48-EB44-AA82-2DC93C00D041}" srcId="{AE8718FC-36D8-E246-AA5D-EBCD94745DDA}" destId="{60BBE71A-14F7-C749-AB2F-BECE7F4275CE}" srcOrd="1" destOrd="0" parTransId="{A7EB319B-29DF-CB47-A9DB-68BDE568D7E4}" sibTransId="{B6235E07-9A25-9F48-BAE5-B8F119D3A8CD}"/>
    <dgm:cxn modelId="{0559B850-65E7-A742-AB7D-41F0FC8513A4}" type="presParOf" srcId="{B68F1B06-2B26-D141-88DF-540FBB6A46A2}" destId="{15DF0491-A7E2-AA4C-A0AC-F12F95152780}" srcOrd="0" destOrd="0" presId="urn:microsoft.com/office/officeart/2005/8/layout/funnel1"/>
    <dgm:cxn modelId="{30546D37-7EF9-5741-B187-2ABF098032E5}" type="presParOf" srcId="{B68F1B06-2B26-D141-88DF-540FBB6A46A2}" destId="{6205DD2C-62AD-B043-9332-C26777BAE932}" srcOrd="1" destOrd="0" presId="urn:microsoft.com/office/officeart/2005/8/layout/funnel1"/>
    <dgm:cxn modelId="{F6254F1E-8E35-F440-A5B2-E844BA5D6ED9}" type="presParOf" srcId="{B68F1B06-2B26-D141-88DF-540FBB6A46A2}" destId="{D746DA44-2210-6441-A773-DB0D42AE9BCF}" srcOrd="2" destOrd="0" presId="urn:microsoft.com/office/officeart/2005/8/layout/funnel1"/>
    <dgm:cxn modelId="{DA3C1555-0764-0642-9B7B-7CE93D17AC6C}" type="presParOf" srcId="{B68F1B06-2B26-D141-88DF-540FBB6A46A2}" destId="{450F8B33-D1F7-554F-89CA-77D58142D5BB}" srcOrd="3" destOrd="0" presId="urn:microsoft.com/office/officeart/2005/8/layout/funnel1"/>
    <dgm:cxn modelId="{4E83A548-E7F1-2040-B706-507BC6F24831}" type="presParOf" srcId="{B68F1B06-2B26-D141-88DF-540FBB6A46A2}" destId="{C795878F-0BCA-B948-8476-1E694052CE12}" srcOrd="4" destOrd="0" presId="urn:microsoft.com/office/officeart/2005/8/layout/funnel1"/>
    <dgm:cxn modelId="{A4C2D62D-D812-924A-B894-E9219CF4D0E8}" type="presParOf" srcId="{B68F1B06-2B26-D141-88DF-540FBB6A46A2}" destId="{F8617F09-0BB9-CF42-8BCE-67109F76B5BF}" srcOrd="5" destOrd="0" presId="urn:microsoft.com/office/officeart/2005/8/layout/funnel1"/>
    <dgm:cxn modelId="{D456ECE9-8D5A-1747-AFFE-26EFC2397E73}" type="presParOf" srcId="{B68F1B06-2B26-D141-88DF-540FBB6A46A2}" destId="{A2A15C30-2B2A-5B44-BE43-4C75A46AAAF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A3FD5E1-8204-1841-AA49-4C19173BD3CF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5205F1-9F2F-D149-A8B7-F4D8794382D7}">
      <dgm:prSet phldrT="[Text]"/>
      <dgm:spPr/>
      <dgm:t>
        <a:bodyPr/>
        <a:lstStyle/>
        <a:p>
          <a:r>
            <a:rPr lang="en-US" dirty="0"/>
            <a:t>Over 600 player</a:t>
          </a:r>
        </a:p>
      </dgm:t>
    </dgm:pt>
    <dgm:pt modelId="{EFCEDE61-069C-C94F-A041-9168154CEF58}" type="parTrans" cxnId="{B9A2FA36-BE5F-8548-BD79-842CC20FAA0A}">
      <dgm:prSet/>
      <dgm:spPr/>
      <dgm:t>
        <a:bodyPr/>
        <a:lstStyle/>
        <a:p>
          <a:endParaRPr lang="en-US"/>
        </a:p>
      </dgm:t>
    </dgm:pt>
    <dgm:pt modelId="{5169C388-4AE4-5246-BD92-C2810A30470E}" type="sibTrans" cxnId="{B9A2FA36-BE5F-8548-BD79-842CC20FAA0A}">
      <dgm:prSet/>
      <dgm:spPr/>
      <dgm:t>
        <a:bodyPr/>
        <a:lstStyle/>
        <a:p>
          <a:endParaRPr lang="en-US"/>
        </a:p>
      </dgm:t>
    </dgm:pt>
    <dgm:pt modelId="{561F5C2D-463B-C043-BF56-67E716163861}">
      <dgm:prSet phldrT="[Text]"/>
      <dgm:spPr/>
      <dgm:t>
        <a:bodyPr/>
        <a:lstStyle/>
        <a:p>
          <a:r>
            <a:rPr lang="en-US" dirty="0"/>
            <a:t>33 weeks</a:t>
          </a:r>
        </a:p>
      </dgm:t>
    </dgm:pt>
    <dgm:pt modelId="{36F82239-7B6E-FF47-A2FB-69477D16D6A8}" type="parTrans" cxnId="{13C943B7-3F78-BB4F-94B8-544D5A5FE56A}">
      <dgm:prSet/>
      <dgm:spPr/>
      <dgm:t>
        <a:bodyPr/>
        <a:lstStyle/>
        <a:p>
          <a:endParaRPr lang="en-US"/>
        </a:p>
      </dgm:t>
    </dgm:pt>
    <dgm:pt modelId="{826C8CAC-87A3-7F40-A681-99FC0F817F44}" type="sibTrans" cxnId="{13C943B7-3F78-BB4F-94B8-544D5A5FE56A}">
      <dgm:prSet/>
      <dgm:spPr/>
      <dgm:t>
        <a:bodyPr/>
        <a:lstStyle/>
        <a:p>
          <a:endParaRPr lang="en-US"/>
        </a:p>
      </dgm:t>
    </dgm:pt>
    <dgm:pt modelId="{E2F4AAFB-DC88-A04C-B4DA-8E1B77CEDEB6}">
      <dgm:prSet phldrT="[Text]"/>
      <dgm:spPr/>
      <dgm:t>
        <a:bodyPr/>
        <a:lstStyle/>
        <a:p>
          <a:r>
            <a:rPr lang="en-US" dirty="0"/>
            <a:t>Over 30 features</a:t>
          </a:r>
        </a:p>
      </dgm:t>
    </dgm:pt>
    <dgm:pt modelId="{513669DD-2719-0145-BBF0-F4DBCF11967C}" type="parTrans" cxnId="{65B3E818-4200-B340-A7F8-38960FB13140}">
      <dgm:prSet/>
      <dgm:spPr/>
      <dgm:t>
        <a:bodyPr/>
        <a:lstStyle/>
        <a:p>
          <a:endParaRPr lang="en-US"/>
        </a:p>
      </dgm:t>
    </dgm:pt>
    <dgm:pt modelId="{715206E5-9053-084F-9BDF-B1B44FBBA76F}" type="sibTrans" cxnId="{65B3E818-4200-B340-A7F8-38960FB13140}">
      <dgm:prSet/>
      <dgm:spPr/>
      <dgm:t>
        <a:bodyPr/>
        <a:lstStyle/>
        <a:p>
          <a:endParaRPr lang="en-US"/>
        </a:p>
      </dgm:t>
    </dgm:pt>
    <dgm:pt modelId="{B6B8BC1F-375B-1943-B5A0-1B62307A13BD}" type="pres">
      <dgm:prSet presAssocID="{AA3FD5E1-8204-1841-AA49-4C19173BD3CF}" presName="Name0" presStyleCnt="0">
        <dgm:presLayoutVars>
          <dgm:chMax val="7"/>
          <dgm:chPref val="7"/>
          <dgm:dir/>
        </dgm:presLayoutVars>
      </dgm:prSet>
      <dgm:spPr/>
    </dgm:pt>
    <dgm:pt modelId="{75B7E4F3-5C02-6F4F-9BBA-A4D8EF1CBDEA}" type="pres">
      <dgm:prSet presAssocID="{AA3FD5E1-8204-1841-AA49-4C19173BD3CF}" presName="Name1" presStyleCnt="0"/>
      <dgm:spPr/>
    </dgm:pt>
    <dgm:pt modelId="{42709CDD-8ECC-EB42-BAAD-600E2297B8DB}" type="pres">
      <dgm:prSet presAssocID="{AA3FD5E1-8204-1841-AA49-4C19173BD3CF}" presName="cycle" presStyleCnt="0"/>
      <dgm:spPr/>
    </dgm:pt>
    <dgm:pt modelId="{17C93E8C-BB7F-BC44-B6CF-D083752B05C6}" type="pres">
      <dgm:prSet presAssocID="{AA3FD5E1-8204-1841-AA49-4C19173BD3CF}" presName="srcNode" presStyleLbl="node1" presStyleIdx="0" presStyleCnt="3"/>
      <dgm:spPr/>
    </dgm:pt>
    <dgm:pt modelId="{046D859C-3498-AC4C-BCB8-76B9AB7CAFDD}" type="pres">
      <dgm:prSet presAssocID="{AA3FD5E1-8204-1841-AA49-4C19173BD3CF}" presName="conn" presStyleLbl="parChTrans1D2" presStyleIdx="0" presStyleCnt="1"/>
      <dgm:spPr/>
    </dgm:pt>
    <dgm:pt modelId="{4039AF43-3751-7B48-BFF6-B304C98BA9BF}" type="pres">
      <dgm:prSet presAssocID="{AA3FD5E1-8204-1841-AA49-4C19173BD3CF}" presName="extraNode" presStyleLbl="node1" presStyleIdx="0" presStyleCnt="3"/>
      <dgm:spPr/>
    </dgm:pt>
    <dgm:pt modelId="{E9072FE2-90E6-684D-B08F-0E12163B5F02}" type="pres">
      <dgm:prSet presAssocID="{AA3FD5E1-8204-1841-AA49-4C19173BD3CF}" presName="dstNode" presStyleLbl="node1" presStyleIdx="0" presStyleCnt="3"/>
      <dgm:spPr/>
    </dgm:pt>
    <dgm:pt modelId="{7C215E48-C74B-FB4A-8A9B-653CFC0BCD8D}" type="pres">
      <dgm:prSet presAssocID="{985205F1-9F2F-D149-A8B7-F4D8794382D7}" presName="text_1" presStyleLbl="node1" presStyleIdx="0" presStyleCnt="3">
        <dgm:presLayoutVars>
          <dgm:bulletEnabled val="1"/>
        </dgm:presLayoutVars>
      </dgm:prSet>
      <dgm:spPr/>
    </dgm:pt>
    <dgm:pt modelId="{BDAB9C14-E8D1-444A-A17E-75935273FFA7}" type="pres">
      <dgm:prSet presAssocID="{985205F1-9F2F-D149-A8B7-F4D8794382D7}" presName="accent_1" presStyleCnt="0"/>
      <dgm:spPr/>
    </dgm:pt>
    <dgm:pt modelId="{EB686329-417C-514A-8E94-17BEE541E0D7}" type="pres">
      <dgm:prSet presAssocID="{985205F1-9F2F-D149-A8B7-F4D8794382D7}" presName="accentRepeatNode" presStyleLbl="solidFgAcc1" presStyleIdx="0" presStyleCnt="3"/>
      <dgm:spPr/>
    </dgm:pt>
    <dgm:pt modelId="{CC81A74C-900A-2448-AE24-7E10715A237A}" type="pres">
      <dgm:prSet presAssocID="{561F5C2D-463B-C043-BF56-67E716163861}" presName="text_2" presStyleLbl="node1" presStyleIdx="1" presStyleCnt="3">
        <dgm:presLayoutVars>
          <dgm:bulletEnabled val="1"/>
        </dgm:presLayoutVars>
      </dgm:prSet>
      <dgm:spPr/>
    </dgm:pt>
    <dgm:pt modelId="{9838D072-217D-4C46-947D-261F5A46E4FA}" type="pres">
      <dgm:prSet presAssocID="{561F5C2D-463B-C043-BF56-67E716163861}" presName="accent_2" presStyleCnt="0"/>
      <dgm:spPr/>
    </dgm:pt>
    <dgm:pt modelId="{D3958CC1-A40B-7847-89A4-A9B9D7363414}" type="pres">
      <dgm:prSet presAssocID="{561F5C2D-463B-C043-BF56-67E716163861}" presName="accentRepeatNode" presStyleLbl="solidFgAcc1" presStyleIdx="1" presStyleCnt="3"/>
      <dgm:spPr/>
    </dgm:pt>
    <dgm:pt modelId="{E836F409-6C5C-E048-A007-358C3D4D7B9A}" type="pres">
      <dgm:prSet presAssocID="{E2F4AAFB-DC88-A04C-B4DA-8E1B77CEDEB6}" presName="text_3" presStyleLbl="node1" presStyleIdx="2" presStyleCnt="3">
        <dgm:presLayoutVars>
          <dgm:bulletEnabled val="1"/>
        </dgm:presLayoutVars>
      </dgm:prSet>
      <dgm:spPr/>
    </dgm:pt>
    <dgm:pt modelId="{E4B23266-625E-B543-821A-7458A95153FD}" type="pres">
      <dgm:prSet presAssocID="{E2F4AAFB-DC88-A04C-B4DA-8E1B77CEDEB6}" presName="accent_3" presStyleCnt="0"/>
      <dgm:spPr/>
    </dgm:pt>
    <dgm:pt modelId="{CBA0CA43-EC13-F148-BBE9-515AD5CFB30D}" type="pres">
      <dgm:prSet presAssocID="{E2F4AAFB-DC88-A04C-B4DA-8E1B77CEDEB6}" presName="accentRepeatNode" presStyleLbl="solidFgAcc1" presStyleIdx="2" presStyleCnt="3"/>
      <dgm:spPr/>
    </dgm:pt>
  </dgm:ptLst>
  <dgm:cxnLst>
    <dgm:cxn modelId="{65B3E818-4200-B340-A7F8-38960FB13140}" srcId="{AA3FD5E1-8204-1841-AA49-4C19173BD3CF}" destId="{E2F4AAFB-DC88-A04C-B4DA-8E1B77CEDEB6}" srcOrd="2" destOrd="0" parTransId="{513669DD-2719-0145-BBF0-F4DBCF11967C}" sibTransId="{715206E5-9053-084F-9BDF-B1B44FBBA76F}"/>
    <dgm:cxn modelId="{DBD92B19-4B6F-1142-95FF-D7BA49947AD9}" type="presOf" srcId="{E2F4AAFB-DC88-A04C-B4DA-8E1B77CEDEB6}" destId="{E836F409-6C5C-E048-A007-358C3D4D7B9A}" srcOrd="0" destOrd="0" presId="urn:microsoft.com/office/officeart/2008/layout/VerticalCurvedList"/>
    <dgm:cxn modelId="{9EF4022A-0ADA-8E46-970F-985D111EA68C}" type="presOf" srcId="{985205F1-9F2F-D149-A8B7-F4D8794382D7}" destId="{7C215E48-C74B-FB4A-8A9B-653CFC0BCD8D}" srcOrd="0" destOrd="0" presId="urn:microsoft.com/office/officeart/2008/layout/VerticalCurvedList"/>
    <dgm:cxn modelId="{B9A2FA36-BE5F-8548-BD79-842CC20FAA0A}" srcId="{AA3FD5E1-8204-1841-AA49-4C19173BD3CF}" destId="{985205F1-9F2F-D149-A8B7-F4D8794382D7}" srcOrd="0" destOrd="0" parTransId="{EFCEDE61-069C-C94F-A041-9168154CEF58}" sibTransId="{5169C388-4AE4-5246-BD92-C2810A30470E}"/>
    <dgm:cxn modelId="{439E83A0-F06D-3A40-BBFA-584BE3827EDA}" type="presOf" srcId="{5169C388-4AE4-5246-BD92-C2810A30470E}" destId="{046D859C-3498-AC4C-BCB8-76B9AB7CAFDD}" srcOrd="0" destOrd="0" presId="urn:microsoft.com/office/officeart/2008/layout/VerticalCurvedList"/>
    <dgm:cxn modelId="{13C943B7-3F78-BB4F-94B8-544D5A5FE56A}" srcId="{AA3FD5E1-8204-1841-AA49-4C19173BD3CF}" destId="{561F5C2D-463B-C043-BF56-67E716163861}" srcOrd="1" destOrd="0" parTransId="{36F82239-7B6E-FF47-A2FB-69477D16D6A8}" sibTransId="{826C8CAC-87A3-7F40-A681-99FC0F817F44}"/>
    <dgm:cxn modelId="{D8F75ABF-46CD-9748-B725-6E69005FEE79}" type="presOf" srcId="{561F5C2D-463B-C043-BF56-67E716163861}" destId="{CC81A74C-900A-2448-AE24-7E10715A237A}" srcOrd="0" destOrd="0" presId="urn:microsoft.com/office/officeart/2008/layout/VerticalCurvedList"/>
    <dgm:cxn modelId="{29DF82EE-C0B9-3F41-A4A9-B53BBF9DBA69}" type="presOf" srcId="{AA3FD5E1-8204-1841-AA49-4C19173BD3CF}" destId="{B6B8BC1F-375B-1943-B5A0-1B62307A13BD}" srcOrd="0" destOrd="0" presId="urn:microsoft.com/office/officeart/2008/layout/VerticalCurvedList"/>
    <dgm:cxn modelId="{F2FE10A5-8DF1-324C-B92D-A5E282037F96}" type="presParOf" srcId="{B6B8BC1F-375B-1943-B5A0-1B62307A13BD}" destId="{75B7E4F3-5C02-6F4F-9BBA-A4D8EF1CBDEA}" srcOrd="0" destOrd="0" presId="urn:microsoft.com/office/officeart/2008/layout/VerticalCurvedList"/>
    <dgm:cxn modelId="{6DB5A3AD-D955-8C4A-BE21-F2BA7B824BFF}" type="presParOf" srcId="{75B7E4F3-5C02-6F4F-9BBA-A4D8EF1CBDEA}" destId="{42709CDD-8ECC-EB42-BAAD-600E2297B8DB}" srcOrd="0" destOrd="0" presId="urn:microsoft.com/office/officeart/2008/layout/VerticalCurvedList"/>
    <dgm:cxn modelId="{011415C3-61B6-D642-8D88-B378C2C2F191}" type="presParOf" srcId="{42709CDD-8ECC-EB42-BAAD-600E2297B8DB}" destId="{17C93E8C-BB7F-BC44-B6CF-D083752B05C6}" srcOrd="0" destOrd="0" presId="urn:microsoft.com/office/officeart/2008/layout/VerticalCurvedList"/>
    <dgm:cxn modelId="{EEF2A3AC-B8D0-9F41-92C0-47457AF71CAB}" type="presParOf" srcId="{42709CDD-8ECC-EB42-BAAD-600E2297B8DB}" destId="{046D859C-3498-AC4C-BCB8-76B9AB7CAFDD}" srcOrd="1" destOrd="0" presId="urn:microsoft.com/office/officeart/2008/layout/VerticalCurvedList"/>
    <dgm:cxn modelId="{BB8DA81B-0397-4848-AFE2-92B7DC40DCB4}" type="presParOf" srcId="{42709CDD-8ECC-EB42-BAAD-600E2297B8DB}" destId="{4039AF43-3751-7B48-BFF6-B304C98BA9BF}" srcOrd="2" destOrd="0" presId="urn:microsoft.com/office/officeart/2008/layout/VerticalCurvedList"/>
    <dgm:cxn modelId="{F743F695-C6AB-0F44-A200-E0CE2CDDB990}" type="presParOf" srcId="{42709CDD-8ECC-EB42-BAAD-600E2297B8DB}" destId="{E9072FE2-90E6-684D-B08F-0E12163B5F02}" srcOrd="3" destOrd="0" presId="urn:microsoft.com/office/officeart/2008/layout/VerticalCurvedList"/>
    <dgm:cxn modelId="{CB9A54EC-8346-A24E-86B1-6A6C8781F39A}" type="presParOf" srcId="{75B7E4F3-5C02-6F4F-9BBA-A4D8EF1CBDEA}" destId="{7C215E48-C74B-FB4A-8A9B-653CFC0BCD8D}" srcOrd="1" destOrd="0" presId="urn:microsoft.com/office/officeart/2008/layout/VerticalCurvedList"/>
    <dgm:cxn modelId="{A9199FC8-3F43-D745-8CBC-7888F6257C31}" type="presParOf" srcId="{75B7E4F3-5C02-6F4F-9BBA-A4D8EF1CBDEA}" destId="{BDAB9C14-E8D1-444A-A17E-75935273FFA7}" srcOrd="2" destOrd="0" presId="urn:microsoft.com/office/officeart/2008/layout/VerticalCurvedList"/>
    <dgm:cxn modelId="{60D10AAC-3AD6-114F-B74A-47199FEACF3A}" type="presParOf" srcId="{BDAB9C14-E8D1-444A-A17E-75935273FFA7}" destId="{EB686329-417C-514A-8E94-17BEE541E0D7}" srcOrd="0" destOrd="0" presId="urn:microsoft.com/office/officeart/2008/layout/VerticalCurvedList"/>
    <dgm:cxn modelId="{B8F768D9-F3EC-2D44-9EE1-1AD2A0707499}" type="presParOf" srcId="{75B7E4F3-5C02-6F4F-9BBA-A4D8EF1CBDEA}" destId="{CC81A74C-900A-2448-AE24-7E10715A237A}" srcOrd="3" destOrd="0" presId="urn:microsoft.com/office/officeart/2008/layout/VerticalCurvedList"/>
    <dgm:cxn modelId="{3FAD0F57-40A6-8640-AE2F-206F1C27FA43}" type="presParOf" srcId="{75B7E4F3-5C02-6F4F-9BBA-A4D8EF1CBDEA}" destId="{9838D072-217D-4C46-947D-261F5A46E4FA}" srcOrd="4" destOrd="0" presId="urn:microsoft.com/office/officeart/2008/layout/VerticalCurvedList"/>
    <dgm:cxn modelId="{B305D161-90F7-F84C-BE41-28820E79FA7E}" type="presParOf" srcId="{9838D072-217D-4C46-947D-261F5A46E4FA}" destId="{D3958CC1-A40B-7847-89A4-A9B9D7363414}" srcOrd="0" destOrd="0" presId="urn:microsoft.com/office/officeart/2008/layout/VerticalCurvedList"/>
    <dgm:cxn modelId="{E3CD71EE-F320-5740-84B0-6128ACBFF4E6}" type="presParOf" srcId="{75B7E4F3-5C02-6F4F-9BBA-A4D8EF1CBDEA}" destId="{E836F409-6C5C-E048-A007-358C3D4D7B9A}" srcOrd="5" destOrd="0" presId="urn:microsoft.com/office/officeart/2008/layout/VerticalCurvedList"/>
    <dgm:cxn modelId="{12B40599-2B35-D84B-A5BD-40F81DD10C1E}" type="presParOf" srcId="{75B7E4F3-5C02-6F4F-9BBA-A4D8EF1CBDEA}" destId="{E4B23266-625E-B543-821A-7458A95153FD}" srcOrd="6" destOrd="0" presId="urn:microsoft.com/office/officeart/2008/layout/VerticalCurvedList"/>
    <dgm:cxn modelId="{09E7E2D3-274F-5843-AD21-4BD4091B91F4}" type="presParOf" srcId="{E4B23266-625E-B543-821A-7458A95153FD}" destId="{CBA0CA43-EC13-F148-BBE9-515AD5CFB30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A639D-140E-1846-A947-3BC12A7EEA62}">
      <dsp:nvSpPr>
        <dsp:cNvPr id="0" name=""/>
        <dsp:cNvSpPr/>
      </dsp:nvSpPr>
      <dsp:spPr>
        <a:xfrm>
          <a:off x="0" y="728616"/>
          <a:ext cx="2561716" cy="12584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INTRO</a:t>
          </a:r>
        </a:p>
      </dsp:txBody>
      <dsp:txXfrm>
        <a:off x="36859" y="765475"/>
        <a:ext cx="2487998" cy="1184739"/>
      </dsp:txXfrm>
    </dsp:sp>
    <dsp:sp modelId="{5F8AACB8-D147-2D4C-B7D8-B7F39A8BC8A3}">
      <dsp:nvSpPr>
        <dsp:cNvPr id="0" name=""/>
        <dsp:cNvSpPr/>
      </dsp:nvSpPr>
      <dsp:spPr>
        <a:xfrm>
          <a:off x="256171" y="1987074"/>
          <a:ext cx="257839" cy="1359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9866"/>
              </a:lnTo>
              <a:lnTo>
                <a:pt x="257839" y="13598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46AE1-A661-4B4E-9CB5-9CA4E37CC63C}">
      <dsp:nvSpPr>
        <dsp:cNvPr id="0" name=""/>
        <dsp:cNvSpPr/>
      </dsp:nvSpPr>
      <dsp:spPr>
        <a:xfrm>
          <a:off x="514011" y="2640751"/>
          <a:ext cx="2259806" cy="141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FPL</a:t>
          </a:r>
        </a:p>
      </dsp:txBody>
      <dsp:txXfrm>
        <a:off x="555378" y="2682118"/>
        <a:ext cx="2177072" cy="1329644"/>
      </dsp:txXfrm>
    </dsp:sp>
    <dsp:sp modelId="{281E1A20-B1D7-504B-AAC1-A3E16D74546F}">
      <dsp:nvSpPr>
        <dsp:cNvPr id="0" name=""/>
        <dsp:cNvSpPr/>
      </dsp:nvSpPr>
      <dsp:spPr>
        <a:xfrm>
          <a:off x="256171" y="1987074"/>
          <a:ext cx="257839" cy="31253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25340"/>
              </a:lnTo>
              <a:lnTo>
                <a:pt x="257839" y="31253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BD2273-9C4F-B04E-A59B-8D700362C78E}">
      <dsp:nvSpPr>
        <dsp:cNvPr id="0" name=""/>
        <dsp:cNvSpPr/>
      </dsp:nvSpPr>
      <dsp:spPr>
        <a:xfrm>
          <a:off x="514011" y="4406224"/>
          <a:ext cx="2259806" cy="141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Players</a:t>
          </a:r>
        </a:p>
      </dsp:txBody>
      <dsp:txXfrm>
        <a:off x="555378" y="4447591"/>
        <a:ext cx="2177072" cy="1329644"/>
      </dsp:txXfrm>
    </dsp:sp>
    <dsp:sp modelId="{DB57BD48-3FA9-7B47-802D-47EF0E56129B}">
      <dsp:nvSpPr>
        <dsp:cNvPr id="0" name=""/>
        <dsp:cNvSpPr/>
      </dsp:nvSpPr>
      <dsp:spPr>
        <a:xfrm>
          <a:off x="3270364" y="728616"/>
          <a:ext cx="2824757" cy="11604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DATA</a:t>
          </a:r>
        </a:p>
      </dsp:txBody>
      <dsp:txXfrm>
        <a:off x="3304353" y="762605"/>
        <a:ext cx="2756779" cy="1092489"/>
      </dsp:txXfrm>
    </dsp:sp>
    <dsp:sp modelId="{2E8881D6-6D16-9448-879D-5F52FD3EFBA4}">
      <dsp:nvSpPr>
        <dsp:cNvPr id="0" name=""/>
        <dsp:cNvSpPr/>
      </dsp:nvSpPr>
      <dsp:spPr>
        <a:xfrm>
          <a:off x="3552840" y="1889083"/>
          <a:ext cx="385048" cy="1219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9702"/>
              </a:lnTo>
              <a:lnTo>
                <a:pt x="385048" y="12197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F0D77-D7E2-C148-A140-35067AD0B846}">
      <dsp:nvSpPr>
        <dsp:cNvPr id="0" name=""/>
        <dsp:cNvSpPr/>
      </dsp:nvSpPr>
      <dsp:spPr>
        <a:xfrm>
          <a:off x="3937889" y="2402596"/>
          <a:ext cx="1960517" cy="14123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Source</a:t>
          </a:r>
        </a:p>
      </dsp:txBody>
      <dsp:txXfrm>
        <a:off x="3979256" y="2443963"/>
        <a:ext cx="1877783" cy="1329644"/>
      </dsp:txXfrm>
    </dsp:sp>
    <dsp:sp modelId="{9691E006-95A0-3C4E-8226-CEB4E80FC735}">
      <dsp:nvSpPr>
        <dsp:cNvPr id="0" name=""/>
        <dsp:cNvSpPr/>
      </dsp:nvSpPr>
      <dsp:spPr>
        <a:xfrm>
          <a:off x="3552840" y="1889083"/>
          <a:ext cx="281684" cy="3179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79434"/>
              </a:lnTo>
              <a:lnTo>
                <a:pt x="281684" y="31794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3746BD-19B6-824D-817F-66F013AAA5E2}">
      <dsp:nvSpPr>
        <dsp:cNvPr id="0" name=""/>
        <dsp:cNvSpPr/>
      </dsp:nvSpPr>
      <dsp:spPr>
        <a:xfrm>
          <a:off x="3834525" y="4308234"/>
          <a:ext cx="2259806" cy="15205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Collection</a:t>
          </a:r>
        </a:p>
      </dsp:txBody>
      <dsp:txXfrm>
        <a:off x="3879061" y="4352770"/>
        <a:ext cx="2170734" cy="143149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FAC0B-DE7C-C647-90D5-7E234E76F542}">
      <dsp:nvSpPr>
        <dsp:cNvPr id="0" name=""/>
        <dsp:cNvSpPr/>
      </dsp:nvSpPr>
      <dsp:spPr>
        <a:xfrm>
          <a:off x="-1627713" y="-275351"/>
          <a:ext cx="2120185" cy="2120185"/>
        </a:xfrm>
        <a:prstGeom prst="blockArc">
          <a:avLst>
            <a:gd name="adj1" fmla="val 18900000"/>
            <a:gd name="adj2" fmla="val 2700000"/>
            <a:gd name="adj3" fmla="val 101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61886-639E-714D-82F1-AEC9EF16A3DC}">
      <dsp:nvSpPr>
        <dsp:cNvPr id="0" name=""/>
        <dsp:cNvSpPr/>
      </dsp:nvSpPr>
      <dsp:spPr>
        <a:xfrm>
          <a:off x="478556" y="401896"/>
          <a:ext cx="5021893" cy="765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889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Total of 20,000 Rows of data</a:t>
          </a:r>
        </a:p>
      </dsp:txBody>
      <dsp:txXfrm>
        <a:off x="478556" y="401896"/>
        <a:ext cx="5021893" cy="765690"/>
      </dsp:txXfrm>
    </dsp:sp>
    <dsp:sp modelId="{BC85375C-99EB-6C4E-B30C-7194C2EEECA0}">
      <dsp:nvSpPr>
        <dsp:cNvPr id="0" name=""/>
        <dsp:cNvSpPr/>
      </dsp:nvSpPr>
      <dsp:spPr>
        <a:xfrm>
          <a:off x="0" y="306185"/>
          <a:ext cx="957112" cy="9571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D2E4C-1FC5-F844-9572-40B3D4504090}">
      <dsp:nvSpPr>
        <dsp:cNvPr id="0" name=""/>
        <dsp:cNvSpPr/>
      </dsp:nvSpPr>
      <dsp:spPr>
        <a:xfrm>
          <a:off x="95245" y="255859"/>
          <a:ext cx="1667591" cy="8826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PROCESS</a:t>
          </a:r>
        </a:p>
      </dsp:txBody>
      <dsp:txXfrm>
        <a:off x="121098" y="281712"/>
        <a:ext cx="1615885" cy="830992"/>
      </dsp:txXfrm>
    </dsp:sp>
    <dsp:sp modelId="{BD2F167B-DC86-224F-805E-F35FA0BA9142}">
      <dsp:nvSpPr>
        <dsp:cNvPr id="0" name=""/>
        <dsp:cNvSpPr/>
      </dsp:nvSpPr>
      <dsp:spPr>
        <a:xfrm>
          <a:off x="262004" y="1138558"/>
          <a:ext cx="118042" cy="785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5539"/>
              </a:lnTo>
              <a:lnTo>
                <a:pt x="118042" y="7855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5BDB21-F453-C04C-83C1-AFD35436810E}">
      <dsp:nvSpPr>
        <dsp:cNvPr id="0" name=""/>
        <dsp:cNvSpPr/>
      </dsp:nvSpPr>
      <dsp:spPr>
        <a:xfrm>
          <a:off x="380047" y="1449038"/>
          <a:ext cx="1520190" cy="950119"/>
        </a:xfrm>
        <a:prstGeom prst="roundRect">
          <a:avLst>
            <a:gd name="adj" fmla="val 10000"/>
          </a:avLst>
        </a:prstGeom>
        <a:solidFill>
          <a:srgbClr val="C00000">
            <a:alpha val="90000"/>
          </a:srgb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EDA</a:t>
          </a:r>
        </a:p>
      </dsp:txBody>
      <dsp:txXfrm>
        <a:off x="407875" y="1476866"/>
        <a:ext cx="1464534" cy="894463"/>
      </dsp:txXfrm>
    </dsp:sp>
    <dsp:sp modelId="{BDF70960-F4BA-DC4C-9AB6-380AB1ACF454}">
      <dsp:nvSpPr>
        <dsp:cNvPr id="0" name=""/>
        <dsp:cNvSpPr/>
      </dsp:nvSpPr>
      <dsp:spPr>
        <a:xfrm>
          <a:off x="262004" y="1138558"/>
          <a:ext cx="94778" cy="1901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1330"/>
              </a:lnTo>
              <a:lnTo>
                <a:pt x="94778" y="19013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DC869-1EC2-4E40-A3B2-8AC5645FE321}">
      <dsp:nvSpPr>
        <dsp:cNvPr id="0" name=""/>
        <dsp:cNvSpPr/>
      </dsp:nvSpPr>
      <dsp:spPr>
        <a:xfrm>
          <a:off x="356782" y="2564829"/>
          <a:ext cx="1520190" cy="9501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MODELING</a:t>
          </a:r>
        </a:p>
      </dsp:txBody>
      <dsp:txXfrm>
        <a:off x="384610" y="2592657"/>
        <a:ext cx="1464534" cy="89446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D2E4C-1FC5-F844-9572-40B3D4504090}">
      <dsp:nvSpPr>
        <dsp:cNvPr id="0" name=""/>
        <dsp:cNvSpPr/>
      </dsp:nvSpPr>
      <dsp:spPr>
        <a:xfrm>
          <a:off x="214313" y="0"/>
          <a:ext cx="1357288" cy="10209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PROCESS</a:t>
          </a:r>
        </a:p>
      </dsp:txBody>
      <dsp:txXfrm>
        <a:off x="244217" y="29904"/>
        <a:ext cx="1297480" cy="961174"/>
      </dsp:txXfrm>
    </dsp:sp>
    <dsp:sp modelId="{BD2F167B-DC86-224F-805E-F35FA0BA9142}">
      <dsp:nvSpPr>
        <dsp:cNvPr id="0" name=""/>
        <dsp:cNvSpPr/>
      </dsp:nvSpPr>
      <dsp:spPr>
        <a:xfrm>
          <a:off x="350042" y="1020982"/>
          <a:ext cx="1206312" cy="9742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4204"/>
              </a:lnTo>
              <a:lnTo>
                <a:pt x="1206312" y="9742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5BDB21-F453-C04C-83C1-AFD35436810E}">
      <dsp:nvSpPr>
        <dsp:cNvPr id="0" name=""/>
        <dsp:cNvSpPr/>
      </dsp:nvSpPr>
      <dsp:spPr>
        <a:xfrm>
          <a:off x="1556355" y="1445704"/>
          <a:ext cx="1758344" cy="1098965"/>
        </a:xfrm>
        <a:prstGeom prst="roundRect">
          <a:avLst>
            <a:gd name="adj" fmla="val 10000"/>
          </a:avLst>
        </a:prstGeom>
        <a:solidFill>
          <a:srgbClr val="C00000">
            <a:alpha val="90000"/>
          </a:srgb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EDA</a:t>
          </a:r>
        </a:p>
      </dsp:txBody>
      <dsp:txXfrm>
        <a:off x="1588543" y="1477892"/>
        <a:ext cx="1693968" cy="1034589"/>
      </dsp:txXfrm>
    </dsp:sp>
    <dsp:sp modelId="{BDF70960-F4BA-DC4C-9AB6-380AB1ACF454}">
      <dsp:nvSpPr>
        <dsp:cNvPr id="0" name=""/>
        <dsp:cNvSpPr/>
      </dsp:nvSpPr>
      <dsp:spPr>
        <a:xfrm>
          <a:off x="260062" y="1020982"/>
          <a:ext cx="91440" cy="2095940"/>
        </a:xfrm>
        <a:custGeom>
          <a:avLst/>
          <a:gdLst/>
          <a:ahLst/>
          <a:cxnLst/>
          <a:rect l="0" t="0" r="0" b="0"/>
          <a:pathLst>
            <a:path>
              <a:moveTo>
                <a:pt x="89979" y="0"/>
              </a:moveTo>
              <a:lnTo>
                <a:pt x="45720" y="20959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DC869-1EC2-4E40-A3B2-8AC5645FE321}">
      <dsp:nvSpPr>
        <dsp:cNvPr id="0" name=""/>
        <dsp:cNvSpPr/>
      </dsp:nvSpPr>
      <dsp:spPr>
        <a:xfrm>
          <a:off x="305782" y="2567440"/>
          <a:ext cx="1308700" cy="1098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MODELING</a:t>
          </a:r>
        </a:p>
      </dsp:txBody>
      <dsp:txXfrm>
        <a:off x="337970" y="2599628"/>
        <a:ext cx="1244324" cy="103458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FAC0B-DE7C-C647-90D5-7E234E76F542}">
      <dsp:nvSpPr>
        <dsp:cNvPr id="0" name=""/>
        <dsp:cNvSpPr/>
      </dsp:nvSpPr>
      <dsp:spPr>
        <a:xfrm>
          <a:off x="-2093866" y="-325881"/>
          <a:ext cx="2515030" cy="2515030"/>
        </a:xfrm>
        <a:prstGeom prst="blockArc">
          <a:avLst>
            <a:gd name="adj1" fmla="val 18900000"/>
            <a:gd name="adj2" fmla="val 2700000"/>
            <a:gd name="adj3" fmla="val 85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863FB-5AB2-9140-A2EB-A8802AA7E7C4}">
      <dsp:nvSpPr>
        <dsp:cNvPr id="0" name=""/>
        <dsp:cNvSpPr/>
      </dsp:nvSpPr>
      <dsp:spPr>
        <a:xfrm>
          <a:off x="342515" y="266186"/>
          <a:ext cx="4200507" cy="532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512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R^2= 2.29</a:t>
          </a:r>
        </a:p>
      </dsp:txBody>
      <dsp:txXfrm>
        <a:off x="342515" y="266186"/>
        <a:ext cx="4200507" cy="532298"/>
      </dsp:txXfrm>
    </dsp:sp>
    <dsp:sp modelId="{C236A816-518A-3D49-A0B2-91292278AEFF}">
      <dsp:nvSpPr>
        <dsp:cNvPr id="0" name=""/>
        <dsp:cNvSpPr/>
      </dsp:nvSpPr>
      <dsp:spPr>
        <a:xfrm>
          <a:off x="0" y="122299"/>
          <a:ext cx="665372" cy="6653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7A61F-B769-F941-A888-AE99ED37597A}">
      <dsp:nvSpPr>
        <dsp:cNvPr id="0" name=""/>
        <dsp:cNvSpPr/>
      </dsp:nvSpPr>
      <dsp:spPr>
        <a:xfrm>
          <a:off x="342515" y="1064782"/>
          <a:ext cx="4200507" cy="532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512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MSE= 4.60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MAE= 1.22</a:t>
          </a:r>
        </a:p>
      </dsp:txBody>
      <dsp:txXfrm>
        <a:off x="342515" y="1064782"/>
        <a:ext cx="4200507" cy="532298"/>
      </dsp:txXfrm>
    </dsp:sp>
    <dsp:sp modelId="{CCC36D3C-58DE-684F-B24B-BB95247A1B0B}">
      <dsp:nvSpPr>
        <dsp:cNvPr id="0" name=""/>
        <dsp:cNvSpPr/>
      </dsp:nvSpPr>
      <dsp:spPr>
        <a:xfrm>
          <a:off x="9828" y="998245"/>
          <a:ext cx="665372" cy="6653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D2E4C-1FC5-F844-9572-40B3D4504090}">
      <dsp:nvSpPr>
        <dsp:cNvPr id="0" name=""/>
        <dsp:cNvSpPr/>
      </dsp:nvSpPr>
      <dsp:spPr>
        <a:xfrm>
          <a:off x="6" y="4"/>
          <a:ext cx="1214497" cy="1021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PROCESS</a:t>
          </a:r>
        </a:p>
      </dsp:txBody>
      <dsp:txXfrm>
        <a:off x="29929" y="29927"/>
        <a:ext cx="1154651" cy="961809"/>
      </dsp:txXfrm>
    </dsp:sp>
    <dsp:sp modelId="{BD2F167B-DC86-224F-805E-F35FA0BA9142}">
      <dsp:nvSpPr>
        <dsp:cNvPr id="0" name=""/>
        <dsp:cNvSpPr/>
      </dsp:nvSpPr>
      <dsp:spPr>
        <a:xfrm>
          <a:off x="0" y="1021660"/>
          <a:ext cx="121455" cy="915931"/>
        </a:xfrm>
        <a:custGeom>
          <a:avLst/>
          <a:gdLst/>
          <a:ahLst/>
          <a:cxnLst/>
          <a:rect l="0" t="0" r="0" b="0"/>
          <a:pathLst>
            <a:path>
              <a:moveTo>
                <a:pt x="121455" y="0"/>
              </a:moveTo>
              <a:lnTo>
                <a:pt x="0" y="9159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5BDB21-F453-C04C-83C1-AFD35436810E}">
      <dsp:nvSpPr>
        <dsp:cNvPr id="0" name=""/>
        <dsp:cNvSpPr/>
      </dsp:nvSpPr>
      <dsp:spPr>
        <a:xfrm>
          <a:off x="0" y="1387747"/>
          <a:ext cx="1125976" cy="1099689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EDA</a:t>
          </a:r>
        </a:p>
      </dsp:txBody>
      <dsp:txXfrm>
        <a:off x="32209" y="1419956"/>
        <a:ext cx="1061558" cy="1035271"/>
      </dsp:txXfrm>
    </dsp:sp>
    <dsp:sp modelId="{BDF70960-F4BA-DC4C-9AB6-380AB1ACF454}">
      <dsp:nvSpPr>
        <dsp:cNvPr id="0" name=""/>
        <dsp:cNvSpPr/>
      </dsp:nvSpPr>
      <dsp:spPr>
        <a:xfrm>
          <a:off x="121455" y="1021660"/>
          <a:ext cx="1551292" cy="1892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2390"/>
              </a:lnTo>
              <a:lnTo>
                <a:pt x="1551292" y="18923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DC869-1EC2-4E40-A3B2-8AC5645FE321}">
      <dsp:nvSpPr>
        <dsp:cNvPr id="0" name=""/>
        <dsp:cNvSpPr/>
      </dsp:nvSpPr>
      <dsp:spPr>
        <a:xfrm>
          <a:off x="1672748" y="2364205"/>
          <a:ext cx="1368647" cy="1099689"/>
        </a:xfrm>
        <a:prstGeom prst="roundRect">
          <a:avLst>
            <a:gd name="adj" fmla="val 10000"/>
          </a:avLst>
        </a:prstGeom>
        <a:solidFill>
          <a:srgbClr val="C00000">
            <a:alpha val="90000"/>
          </a:srgb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MODELING</a:t>
          </a:r>
        </a:p>
      </dsp:txBody>
      <dsp:txXfrm>
        <a:off x="1704957" y="2396414"/>
        <a:ext cx="1304229" cy="103527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FAC0B-DE7C-C647-90D5-7E234E76F542}">
      <dsp:nvSpPr>
        <dsp:cNvPr id="0" name=""/>
        <dsp:cNvSpPr/>
      </dsp:nvSpPr>
      <dsp:spPr>
        <a:xfrm>
          <a:off x="-1630913" y="-275350"/>
          <a:ext cx="2120183" cy="2120183"/>
        </a:xfrm>
        <a:prstGeom prst="blockArc">
          <a:avLst>
            <a:gd name="adj1" fmla="val 18900000"/>
            <a:gd name="adj2" fmla="val 2700000"/>
            <a:gd name="adj3" fmla="val 101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863FB-5AB2-9140-A2EB-A8802AA7E7C4}">
      <dsp:nvSpPr>
        <dsp:cNvPr id="0" name=""/>
        <dsp:cNvSpPr/>
      </dsp:nvSpPr>
      <dsp:spPr>
        <a:xfrm>
          <a:off x="473949" y="379518"/>
          <a:ext cx="3453958" cy="758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88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Simple Linear Regression with select features</a:t>
          </a:r>
        </a:p>
      </dsp:txBody>
      <dsp:txXfrm>
        <a:off x="473949" y="379518"/>
        <a:ext cx="3453958" cy="758319"/>
      </dsp:txXfrm>
    </dsp:sp>
    <dsp:sp modelId="{C236A816-518A-3D49-A0B2-91292278AEFF}">
      <dsp:nvSpPr>
        <dsp:cNvPr id="0" name=""/>
        <dsp:cNvSpPr/>
      </dsp:nvSpPr>
      <dsp:spPr>
        <a:xfrm>
          <a:off x="0" y="310791"/>
          <a:ext cx="947898" cy="9478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FAC0B-DE7C-C647-90D5-7E234E76F542}">
      <dsp:nvSpPr>
        <dsp:cNvPr id="0" name=""/>
        <dsp:cNvSpPr/>
      </dsp:nvSpPr>
      <dsp:spPr>
        <a:xfrm>
          <a:off x="-2093866" y="-325881"/>
          <a:ext cx="2515030" cy="2515030"/>
        </a:xfrm>
        <a:prstGeom prst="blockArc">
          <a:avLst>
            <a:gd name="adj1" fmla="val 18900000"/>
            <a:gd name="adj2" fmla="val 2700000"/>
            <a:gd name="adj3" fmla="val 85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863FB-5AB2-9140-A2EB-A8802AA7E7C4}">
      <dsp:nvSpPr>
        <dsp:cNvPr id="0" name=""/>
        <dsp:cNvSpPr/>
      </dsp:nvSpPr>
      <dsp:spPr>
        <a:xfrm>
          <a:off x="342515" y="266186"/>
          <a:ext cx="4200507" cy="53229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2251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Dummy Variables</a:t>
          </a:r>
        </a:p>
      </dsp:txBody>
      <dsp:txXfrm>
        <a:off x="342515" y="266186"/>
        <a:ext cx="4200507" cy="532298"/>
      </dsp:txXfrm>
    </dsp:sp>
    <dsp:sp modelId="{C236A816-518A-3D49-A0B2-91292278AEFF}">
      <dsp:nvSpPr>
        <dsp:cNvPr id="0" name=""/>
        <dsp:cNvSpPr/>
      </dsp:nvSpPr>
      <dsp:spPr>
        <a:xfrm>
          <a:off x="0" y="122299"/>
          <a:ext cx="665372" cy="6653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397A61F-B769-F941-A888-AE99ED37597A}">
      <dsp:nvSpPr>
        <dsp:cNvPr id="0" name=""/>
        <dsp:cNvSpPr/>
      </dsp:nvSpPr>
      <dsp:spPr>
        <a:xfrm>
          <a:off x="342515" y="1064782"/>
          <a:ext cx="4200507" cy="53229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2251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Feature Interactions</a:t>
          </a:r>
        </a:p>
      </dsp:txBody>
      <dsp:txXfrm>
        <a:off x="342515" y="1064782"/>
        <a:ext cx="4200507" cy="532298"/>
      </dsp:txXfrm>
    </dsp:sp>
    <dsp:sp modelId="{CCC36D3C-58DE-684F-B24B-BB95247A1B0B}">
      <dsp:nvSpPr>
        <dsp:cNvPr id="0" name=""/>
        <dsp:cNvSpPr/>
      </dsp:nvSpPr>
      <dsp:spPr>
        <a:xfrm>
          <a:off x="9828" y="998245"/>
          <a:ext cx="665372" cy="6653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D2E4C-1FC5-F844-9572-40B3D4504090}">
      <dsp:nvSpPr>
        <dsp:cNvPr id="0" name=""/>
        <dsp:cNvSpPr/>
      </dsp:nvSpPr>
      <dsp:spPr>
        <a:xfrm>
          <a:off x="6" y="4"/>
          <a:ext cx="1214497" cy="1021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PROCESS</a:t>
          </a:r>
        </a:p>
      </dsp:txBody>
      <dsp:txXfrm>
        <a:off x="29929" y="29927"/>
        <a:ext cx="1154651" cy="961809"/>
      </dsp:txXfrm>
    </dsp:sp>
    <dsp:sp modelId="{BD2F167B-DC86-224F-805E-F35FA0BA9142}">
      <dsp:nvSpPr>
        <dsp:cNvPr id="0" name=""/>
        <dsp:cNvSpPr/>
      </dsp:nvSpPr>
      <dsp:spPr>
        <a:xfrm>
          <a:off x="0" y="1021660"/>
          <a:ext cx="121455" cy="915931"/>
        </a:xfrm>
        <a:custGeom>
          <a:avLst/>
          <a:gdLst/>
          <a:ahLst/>
          <a:cxnLst/>
          <a:rect l="0" t="0" r="0" b="0"/>
          <a:pathLst>
            <a:path>
              <a:moveTo>
                <a:pt x="121455" y="0"/>
              </a:moveTo>
              <a:lnTo>
                <a:pt x="0" y="9159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5BDB21-F453-C04C-83C1-AFD35436810E}">
      <dsp:nvSpPr>
        <dsp:cNvPr id="0" name=""/>
        <dsp:cNvSpPr/>
      </dsp:nvSpPr>
      <dsp:spPr>
        <a:xfrm>
          <a:off x="0" y="1387747"/>
          <a:ext cx="1125976" cy="1099689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EDA</a:t>
          </a:r>
        </a:p>
      </dsp:txBody>
      <dsp:txXfrm>
        <a:off x="32209" y="1419956"/>
        <a:ext cx="1061558" cy="1035271"/>
      </dsp:txXfrm>
    </dsp:sp>
    <dsp:sp modelId="{BDF70960-F4BA-DC4C-9AB6-380AB1ACF454}">
      <dsp:nvSpPr>
        <dsp:cNvPr id="0" name=""/>
        <dsp:cNvSpPr/>
      </dsp:nvSpPr>
      <dsp:spPr>
        <a:xfrm>
          <a:off x="121455" y="1021660"/>
          <a:ext cx="1551292" cy="1892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2390"/>
              </a:lnTo>
              <a:lnTo>
                <a:pt x="1551292" y="18923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DC869-1EC2-4E40-A3B2-8AC5645FE321}">
      <dsp:nvSpPr>
        <dsp:cNvPr id="0" name=""/>
        <dsp:cNvSpPr/>
      </dsp:nvSpPr>
      <dsp:spPr>
        <a:xfrm>
          <a:off x="1672748" y="2364205"/>
          <a:ext cx="1368647" cy="1099689"/>
        </a:xfrm>
        <a:prstGeom prst="roundRect">
          <a:avLst>
            <a:gd name="adj" fmla="val 10000"/>
          </a:avLst>
        </a:prstGeom>
        <a:solidFill>
          <a:srgbClr val="C00000">
            <a:alpha val="90000"/>
          </a:srgb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MODELING</a:t>
          </a:r>
        </a:p>
      </dsp:txBody>
      <dsp:txXfrm>
        <a:off x="1704957" y="2396414"/>
        <a:ext cx="1304229" cy="10352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D2E4C-1FC5-F844-9572-40B3D4504090}">
      <dsp:nvSpPr>
        <dsp:cNvPr id="0" name=""/>
        <dsp:cNvSpPr/>
      </dsp:nvSpPr>
      <dsp:spPr>
        <a:xfrm>
          <a:off x="0" y="695273"/>
          <a:ext cx="2417798" cy="1279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8001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PROCESS</a:t>
          </a:r>
        </a:p>
      </dsp:txBody>
      <dsp:txXfrm>
        <a:off x="37484" y="732757"/>
        <a:ext cx="2342830" cy="1204833"/>
      </dsp:txXfrm>
    </dsp:sp>
    <dsp:sp modelId="{BD2F167B-DC86-224F-805E-F35FA0BA9142}">
      <dsp:nvSpPr>
        <dsp:cNvPr id="0" name=""/>
        <dsp:cNvSpPr/>
      </dsp:nvSpPr>
      <dsp:spPr>
        <a:xfrm>
          <a:off x="241779" y="1975075"/>
          <a:ext cx="243609" cy="12605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0571"/>
              </a:lnTo>
              <a:lnTo>
                <a:pt x="243609" y="12605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5BDB21-F453-C04C-83C1-AFD35436810E}">
      <dsp:nvSpPr>
        <dsp:cNvPr id="0" name=""/>
        <dsp:cNvSpPr/>
      </dsp:nvSpPr>
      <dsp:spPr>
        <a:xfrm>
          <a:off x="485389" y="2723940"/>
          <a:ext cx="1619561" cy="1023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EDA</a:t>
          </a:r>
        </a:p>
      </dsp:txBody>
      <dsp:txXfrm>
        <a:off x="515364" y="2753915"/>
        <a:ext cx="1559611" cy="963461"/>
      </dsp:txXfrm>
    </dsp:sp>
    <dsp:sp modelId="{BDF70960-F4BA-DC4C-9AB6-380AB1ACF454}">
      <dsp:nvSpPr>
        <dsp:cNvPr id="0" name=""/>
        <dsp:cNvSpPr/>
      </dsp:nvSpPr>
      <dsp:spPr>
        <a:xfrm>
          <a:off x="241779" y="1975075"/>
          <a:ext cx="243609" cy="2731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1019"/>
              </a:lnTo>
              <a:lnTo>
                <a:pt x="243609" y="27310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DC869-1EC2-4E40-A3B2-8AC5645FE321}">
      <dsp:nvSpPr>
        <dsp:cNvPr id="0" name=""/>
        <dsp:cNvSpPr/>
      </dsp:nvSpPr>
      <dsp:spPr>
        <a:xfrm>
          <a:off x="485389" y="4091740"/>
          <a:ext cx="1570123" cy="12287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MODELING</a:t>
          </a:r>
        </a:p>
      </dsp:txBody>
      <dsp:txXfrm>
        <a:off x="521377" y="4127728"/>
        <a:ext cx="1498147" cy="1156732"/>
      </dsp:txXfrm>
    </dsp:sp>
    <dsp:sp modelId="{C275A7EC-AD3C-8449-827B-E1692551EDFD}">
      <dsp:nvSpPr>
        <dsp:cNvPr id="0" name=""/>
        <dsp:cNvSpPr/>
      </dsp:nvSpPr>
      <dsp:spPr>
        <a:xfrm>
          <a:off x="2961943" y="747510"/>
          <a:ext cx="2755105" cy="13775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8001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FINAL THOUGHT</a:t>
          </a:r>
        </a:p>
      </dsp:txBody>
      <dsp:txXfrm>
        <a:off x="3002290" y="787857"/>
        <a:ext cx="2674411" cy="1296858"/>
      </dsp:txXfrm>
    </dsp:sp>
    <dsp:sp modelId="{5313CD7F-278F-6348-9876-7A80ECEADFC5}">
      <dsp:nvSpPr>
        <dsp:cNvPr id="0" name=""/>
        <dsp:cNvSpPr/>
      </dsp:nvSpPr>
      <dsp:spPr>
        <a:xfrm>
          <a:off x="3237453" y="2125063"/>
          <a:ext cx="261977" cy="1252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2202"/>
              </a:lnTo>
              <a:lnTo>
                <a:pt x="261977" y="12522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74E40-5E32-3D49-B50A-3CFE2071323B}">
      <dsp:nvSpPr>
        <dsp:cNvPr id="0" name=""/>
        <dsp:cNvSpPr/>
      </dsp:nvSpPr>
      <dsp:spPr>
        <a:xfrm>
          <a:off x="3499431" y="2821691"/>
          <a:ext cx="2024319" cy="11111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RESULTS</a:t>
          </a:r>
        </a:p>
      </dsp:txBody>
      <dsp:txXfrm>
        <a:off x="3531975" y="2854235"/>
        <a:ext cx="1959231" cy="1046060"/>
      </dsp:txXfrm>
    </dsp:sp>
    <dsp:sp modelId="{EE1F449F-7CD1-F548-B339-C1A500D32777}">
      <dsp:nvSpPr>
        <dsp:cNvPr id="0" name=""/>
        <dsp:cNvSpPr/>
      </dsp:nvSpPr>
      <dsp:spPr>
        <a:xfrm>
          <a:off x="3237453" y="2125063"/>
          <a:ext cx="421972" cy="28926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2675"/>
              </a:lnTo>
              <a:lnTo>
                <a:pt x="421972" y="289267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FEF5D-4663-B044-87B0-12CF2451BC40}">
      <dsp:nvSpPr>
        <dsp:cNvPr id="0" name=""/>
        <dsp:cNvSpPr/>
      </dsp:nvSpPr>
      <dsp:spPr>
        <a:xfrm>
          <a:off x="3659425" y="4277228"/>
          <a:ext cx="2014621" cy="14810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FUTURE WORK</a:t>
          </a:r>
        </a:p>
      </dsp:txBody>
      <dsp:txXfrm>
        <a:off x="3702803" y="4320606"/>
        <a:ext cx="1927865" cy="139426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FAC0B-DE7C-C647-90D5-7E234E76F542}">
      <dsp:nvSpPr>
        <dsp:cNvPr id="0" name=""/>
        <dsp:cNvSpPr/>
      </dsp:nvSpPr>
      <dsp:spPr>
        <a:xfrm>
          <a:off x="-1630913" y="-275350"/>
          <a:ext cx="2120183" cy="2120183"/>
        </a:xfrm>
        <a:prstGeom prst="blockArc">
          <a:avLst>
            <a:gd name="adj1" fmla="val 18900000"/>
            <a:gd name="adj2" fmla="val 2700000"/>
            <a:gd name="adj3" fmla="val 101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863FB-5AB2-9140-A2EB-A8802AA7E7C4}">
      <dsp:nvSpPr>
        <dsp:cNvPr id="0" name=""/>
        <dsp:cNvSpPr/>
      </dsp:nvSpPr>
      <dsp:spPr>
        <a:xfrm>
          <a:off x="473949" y="379518"/>
          <a:ext cx="3453958" cy="758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888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More Features</a:t>
          </a:r>
        </a:p>
      </dsp:txBody>
      <dsp:txXfrm>
        <a:off x="473949" y="379518"/>
        <a:ext cx="3453958" cy="758319"/>
      </dsp:txXfrm>
    </dsp:sp>
    <dsp:sp modelId="{C236A816-518A-3D49-A0B2-91292278AEFF}">
      <dsp:nvSpPr>
        <dsp:cNvPr id="0" name=""/>
        <dsp:cNvSpPr/>
      </dsp:nvSpPr>
      <dsp:spPr>
        <a:xfrm>
          <a:off x="0" y="310791"/>
          <a:ext cx="947898" cy="9478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FAC0B-DE7C-C647-90D5-7E234E76F542}">
      <dsp:nvSpPr>
        <dsp:cNvPr id="0" name=""/>
        <dsp:cNvSpPr/>
      </dsp:nvSpPr>
      <dsp:spPr>
        <a:xfrm>
          <a:off x="-2093866" y="-325881"/>
          <a:ext cx="2515030" cy="2515030"/>
        </a:xfrm>
        <a:prstGeom prst="blockArc">
          <a:avLst>
            <a:gd name="adj1" fmla="val 18900000"/>
            <a:gd name="adj2" fmla="val 2700000"/>
            <a:gd name="adj3" fmla="val 85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863FB-5AB2-9140-A2EB-A8802AA7E7C4}">
      <dsp:nvSpPr>
        <dsp:cNvPr id="0" name=""/>
        <dsp:cNvSpPr/>
      </dsp:nvSpPr>
      <dsp:spPr>
        <a:xfrm>
          <a:off x="342515" y="266186"/>
          <a:ext cx="4200507" cy="532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512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R^2= 2.29</a:t>
          </a:r>
        </a:p>
      </dsp:txBody>
      <dsp:txXfrm>
        <a:off x="342515" y="266186"/>
        <a:ext cx="4200507" cy="532298"/>
      </dsp:txXfrm>
    </dsp:sp>
    <dsp:sp modelId="{C236A816-518A-3D49-A0B2-91292278AEFF}">
      <dsp:nvSpPr>
        <dsp:cNvPr id="0" name=""/>
        <dsp:cNvSpPr/>
      </dsp:nvSpPr>
      <dsp:spPr>
        <a:xfrm>
          <a:off x="0" y="122299"/>
          <a:ext cx="665372" cy="6653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7A61F-B769-F941-A888-AE99ED37597A}">
      <dsp:nvSpPr>
        <dsp:cNvPr id="0" name=""/>
        <dsp:cNvSpPr/>
      </dsp:nvSpPr>
      <dsp:spPr>
        <a:xfrm>
          <a:off x="342515" y="1064782"/>
          <a:ext cx="4200507" cy="532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512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MSE= 4.60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MAE= 1.22</a:t>
          </a:r>
        </a:p>
      </dsp:txBody>
      <dsp:txXfrm>
        <a:off x="342515" y="1064782"/>
        <a:ext cx="4200507" cy="532298"/>
      </dsp:txXfrm>
    </dsp:sp>
    <dsp:sp modelId="{CCC36D3C-58DE-684F-B24B-BB95247A1B0B}">
      <dsp:nvSpPr>
        <dsp:cNvPr id="0" name=""/>
        <dsp:cNvSpPr/>
      </dsp:nvSpPr>
      <dsp:spPr>
        <a:xfrm>
          <a:off x="9828" y="998245"/>
          <a:ext cx="665372" cy="6653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D2E4C-1FC5-F844-9572-40B3D4504090}">
      <dsp:nvSpPr>
        <dsp:cNvPr id="0" name=""/>
        <dsp:cNvSpPr/>
      </dsp:nvSpPr>
      <dsp:spPr>
        <a:xfrm>
          <a:off x="6" y="4"/>
          <a:ext cx="1214497" cy="1021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PROCESS</a:t>
          </a:r>
        </a:p>
      </dsp:txBody>
      <dsp:txXfrm>
        <a:off x="29929" y="29927"/>
        <a:ext cx="1154651" cy="961809"/>
      </dsp:txXfrm>
    </dsp:sp>
    <dsp:sp modelId="{BD2F167B-DC86-224F-805E-F35FA0BA9142}">
      <dsp:nvSpPr>
        <dsp:cNvPr id="0" name=""/>
        <dsp:cNvSpPr/>
      </dsp:nvSpPr>
      <dsp:spPr>
        <a:xfrm>
          <a:off x="0" y="1021660"/>
          <a:ext cx="121455" cy="915931"/>
        </a:xfrm>
        <a:custGeom>
          <a:avLst/>
          <a:gdLst/>
          <a:ahLst/>
          <a:cxnLst/>
          <a:rect l="0" t="0" r="0" b="0"/>
          <a:pathLst>
            <a:path>
              <a:moveTo>
                <a:pt x="121455" y="0"/>
              </a:moveTo>
              <a:lnTo>
                <a:pt x="0" y="9159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5BDB21-F453-C04C-83C1-AFD35436810E}">
      <dsp:nvSpPr>
        <dsp:cNvPr id="0" name=""/>
        <dsp:cNvSpPr/>
      </dsp:nvSpPr>
      <dsp:spPr>
        <a:xfrm>
          <a:off x="0" y="1387747"/>
          <a:ext cx="1125976" cy="1099689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EDA</a:t>
          </a:r>
        </a:p>
      </dsp:txBody>
      <dsp:txXfrm>
        <a:off x="32209" y="1419956"/>
        <a:ext cx="1061558" cy="1035271"/>
      </dsp:txXfrm>
    </dsp:sp>
    <dsp:sp modelId="{BDF70960-F4BA-DC4C-9AB6-380AB1ACF454}">
      <dsp:nvSpPr>
        <dsp:cNvPr id="0" name=""/>
        <dsp:cNvSpPr/>
      </dsp:nvSpPr>
      <dsp:spPr>
        <a:xfrm>
          <a:off x="121455" y="1021660"/>
          <a:ext cx="1551292" cy="1892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2390"/>
              </a:lnTo>
              <a:lnTo>
                <a:pt x="1551292" y="18923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DC869-1EC2-4E40-A3B2-8AC5645FE321}">
      <dsp:nvSpPr>
        <dsp:cNvPr id="0" name=""/>
        <dsp:cNvSpPr/>
      </dsp:nvSpPr>
      <dsp:spPr>
        <a:xfrm>
          <a:off x="1672748" y="2364205"/>
          <a:ext cx="1368647" cy="1099689"/>
        </a:xfrm>
        <a:prstGeom prst="roundRect">
          <a:avLst>
            <a:gd name="adj" fmla="val 10000"/>
          </a:avLst>
        </a:prstGeom>
        <a:solidFill>
          <a:srgbClr val="C00000">
            <a:alpha val="90000"/>
          </a:srgb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MODELING</a:t>
          </a:r>
        </a:p>
      </dsp:txBody>
      <dsp:txXfrm>
        <a:off x="1704957" y="2396414"/>
        <a:ext cx="1304229" cy="103527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FAC0B-DE7C-C647-90D5-7E234E76F542}">
      <dsp:nvSpPr>
        <dsp:cNvPr id="0" name=""/>
        <dsp:cNvSpPr/>
      </dsp:nvSpPr>
      <dsp:spPr>
        <a:xfrm>
          <a:off x="-1630913" y="-275350"/>
          <a:ext cx="2120183" cy="2120183"/>
        </a:xfrm>
        <a:prstGeom prst="blockArc">
          <a:avLst>
            <a:gd name="adj1" fmla="val 18900000"/>
            <a:gd name="adj2" fmla="val 2700000"/>
            <a:gd name="adj3" fmla="val 101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863FB-5AB2-9140-A2EB-A8802AA7E7C4}">
      <dsp:nvSpPr>
        <dsp:cNvPr id="0" name=""/>
        <dsp:cNvSpPr/>
      </dsp:nvSpPr>
      <dsp:spPr>
        <a:xfrm>
          <a:off x="473949" y="379518"/>
          <a:ext cx="3453958" cy="7583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88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Simple Linear Regression with select features</a:t>
          </a:r>
        </a:p>
      </dsp:txBody>
      <dsp:txXfrm>
        <a:off x="473949" y="379518"/>
        <a:ext cx="3453958" cy="758319"/>
      </dsp:txXfrm>
    </dsp:sp>
    <dsp:sp modelId="{C236A816-518A-3D49-A0B2-91292278AEFF}">
      <dsp:nvSpPr>
        <dsp:cNvPr id="0" name=""/>
        <dsp:cNvSpPr/>
      </dsp:nvSpPr>
      <dsp:spPr>
        <a:xfrm>
          <a:off x="0" y="310791"/>
          <a:ext cx="947898" cy="9478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916AA-964F-3B44-A1DA-29B01D29282F}">
      <dsp:nvSpPr>
        <dsp:cNvPr id="0" name=""/>
        <dsp:cNvSpPr/>
      </dsp:nvSpPr>
      <dsp:spPr>
        <a:xfrm>
          <a:off x="626273" y="0"/>
          <a:ext cx="2480117" cy="10722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Degree2 poly </a:t>
          </a:r>
        </a:p>
      </dsp:txBody>
      <dsp:txXfrm>
        <a:off x="626273" y="0"/>
        <a:ext cx="2480117" cy="1072235"/>
      </dsp:txXfrm>
    </dsp:sp>
    <dsp:sp modelId="{7F4EFA8F-86A6-6142-B848-5DBB303DD528}">
      <dsp:nvSpPr>
        <dsp:cNvPr id="0" name=""/>
        <dsp:cNvSpPr/>
      </dsp:nvSpPr>
      <dsp:spPr>
        <a:xfrm>
          <a:off x="692886" y="1386799"/>
          <a:ext cx="2465723" cy="8574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TR_R^2=.60</a:t>
          </a:r>
        </a:p>
      </dsp:txBody>
      <dsp:txXfrm>
        <a:off x="692886" y="1386799"/>
        <a:ext cx="2465723" cy="857400"/>
      </dsp:txXfrm>
    </dsp:sp>
    <dsp:sp modelId="{144D6FFB-BD2D-434A-917E-3E35FD2E89E3}">
      <dsp:nvSpPr>
        <dsp:cNvPr id="0" name=""/>
        <dsp:cNvSpPr/>
      </dsp:nvSpPr>
      <dsp:spPr>
        <a:xfrm>
          <a:off x="707800" y="2836624"/>
          <a:ext cx="2467546" cy="93592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Val_R^2 =-0.3 </a:t>
          </a:r>
        </a:p>
      </dsp:txBody>
      <dsp:txXfrm>
        <a:off x="707800" y="2836624"/>
        <a:ext cx="2467546" cy="935929"/>
      </dsp:txXfrm>
    </dsp:sp>
    <dsp:sp modelId="{DA68167A-1F99-7C48-83E1-5AB382A901F7}">
      <dsp:nvSpPr>
        <dsp:cNvPr id="0" name=""/>
        <dsp:cNvSpPr/>
      </dsp:nvSpPr>
      <dsp:spPr>
        <a:xfrm>
          <a:off x="6259557" y="2712894"/>
          <a:ext cx="1435843" cy="79504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6259557" y="2712894"/>
        <a:ext cx="1435843" cy="795049"/>
      </dsp:txXfrm>
    </dsp:sp>
    <dsp:sp modelId="{839FCAA4-6A43-7843-8746-7583D46D128C}">
      <dsp:nvSpPr>
        <dsp:cNvPr id="0" name=""/>
        <dsp:cNvSpPr/>
      </dsp:nvSpPr>
      <dsp:spPr>
        <a:xfrm>
          <a:off x="5554871" y="0"/>
          <a:ext cx="2480117" cy="10722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Regularization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(LASSO)</a:t>
          </a:r>
        </a:p>
      </dsp:txBody>
      <dsp:txXfrm>
        <a:off x="5554871" y="0"/>
        <a:ext cx="2480117" cy="1072235"/>
      </dsp:txXfrm>
    </dsp:sp>
    <dsp:sp modelId="{37FAD5BA-7871-874F-B315-0D724EA86675}">
      <dsp:nvSpPr>
        <dsp:cNvPr id="0" name=""/>
        <dsp:cNvSpPr/>
      </dsp:nvSpPr>
      <dsp:spPr>
        <a:xfrm>
          <a:off x="5629406" y="1324356"/>
          <a:ext cx="2405582" cy="9823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5629406" y="1324356"/>
        <a:ext cx="2405582" cy="98230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FAC0B-DE7C-C647-90D5-7E234E76F542}">
      <dsp:nvSpPr>
        <dsp:cNvPr id="0" name=""/>
        <dsp:cNvSpPr/>
      </dsp:nvSpPr>
      <dsp:spPr>
        <a:xfrm>
          <a:off x="-1764574" y="-275350"/>
          <a:ext cx="2120183" cy="2120183"/>
        </a:xfrm>
        <a:prstGeom prst="blockArc">
          <a:avLst>
            <a:gd name="adj1" fmla="val 18900000"/>
            <a:gd name="adj2" fmla="val 2700000"/>
            <a:gd name="adj3" fmla="val 101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863FB-5AB2-9140-A2EB-A8802AA7E7C4}">
      <dsp:nvSpPr>
        <dsp:cNvPr id="0" name=""/>
        <dsp:cNvSpPr/>
      </dsp:nvSpPr>
      <dsp:spPr>
        <a:xfrm>
          <a:off x="111684" y="240770"/>
          <a:ext cx="1714588" cy="4483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893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R^2= 2.29</a:t>
          </a:r>
        </a:p>
      </dsp:txBody>
      <dsp:txXfrm>
        <a:off x="111684" y="240770"/>
        <a:ext cx="1714588" cy="448369"/>
      </dsp:txXfrm>
    </dsp:sp>
    <dsp:sp modelId="{C236A816-518A-3D49-A0B2-91292278AEFF}">
      <dsp:nvSpPr>
        <dsp:cNvPr id="0" name=""/>
        <dsp:cNvSpPr/>
      </dsp:nvSpPr>
      <dsp:spPr>
        <a:xfrm>
          <a:off x="0" y="103016"/>
          <a:ext cx="560462" cy="5604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7A61F-B769-F941-A888-AE99ED37597A}">
      <dsp:nvSpPr>
        <dsp:cNvPr id="0" name=""/>
        <dsp:cNvSpPr/>
      </dsp:nvSpPr>
      <dsp:spPr>
        <a:xfrm>
          <a:off x="288510" y="896896"/>
          <a:ext cx="1714588" cy="4483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893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MSE= 4.60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MAE= 1.22</a:t>
          </a:r>
        </a:p>
      </dsp:txBody>
      <dsp:txXfrm>
        <a:off x="288510" y="896896"/>
        <a:ext cx="1714588" cy="448369"/>
      </dsp:txXfrm>
    </dsp:sp>
    <dsp:sp modelId="{CCC36D3C-58DE-684F-B24B-BB95247A1B0B}">
      <dsp:nvSpPr>
        <dsp:cNvPr id="0" name=""/>
        <dsp:cNvSpPr/>
      </dsp:nvSpPr>
      <dsp:spPr>
        <a:xfrm>
          <a:off x="8279" y="840849"/>
          <a:ext cx="560462" cy="5604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FAC0B-DE7C-C647-90D5-7E234E76F542}">
      <dsp:nvSpPr>
        <dsp:cNvPr id="0" name=""/>
        <dsp:cNvSpPr/>
      </dsp:nvSpPr>
      <dsp:spPr>
        <a:xfrm>
          <a:off x="-1033415" y="-203900"/>
          <a:ext cx="1561874" cy="1561874"/>
        </a:xfrm>
        <a:prstGeom prst="blockArc">
          <a:avLst>
            <a:gd name="adj1" fmla="val 18900000"/>
            <a:gd name="adj2" fmla="val 2700000"/>
            <a:gd name="adj3" fmla="val 138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863FB-5AB2-9140-A2EB-A8802AA7E7C4}">
      <dsp:nvSpPr>
        <dsp:cNvPr id="0" name=""/>
        <dsp:cNvSpPr/>
      </dsp:nvSpPr>
      <dsp:spPr>
        <a:xfrm>
          <a:off x="1022367" y="289795"/>
          <a:ext cx="1320279" cy="5532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8023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Simple Linear Regression with select features</a:t>
          </a:r>
        </a:p>
      </dsp:txBody>
      <dsp:txXfrm>
        <a:off x="1022367" y="289795"/>
        <a:ext cx="1320279" cy="553269"/>
      </dsp:txXfrm>
    </dsp:sp>
    <dsp:sp modelId="{C236A816-518A-3D49-A0B2-91292278AEFF}">
      <dsp:nvSpPr>
        <dsp:cNvPr id="0" name=""/>
        <dsp:cNvSpPr/>
      </dsp:nvSpPr>
      <dsp:spPr>
        <a:xfrm>
          <a:off x="169143" y="231243"/>
          <a:ext cx="691586" cy="6915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D2E4C-1FC5-F844-9572-40B3D4504090}">
      <dsp:nvSpPr>
        <dsp:cNvPr id="0" name=""/>
        <dsp:cNvSpPr/>
      </dsp:nvSpPr>
      <dsp:spPr>
        <a:xfrm>
          <a:off x="348848" y="364"/>
          <a:ext cx="427600" cy="3597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PROCESS</a:t>
          </a:r>
        </a:p>
      </dsp:txBody>
      <dsp:txXfrm>
        <a:off x="359383" y="10899"/>
        <a:ext cx="406530" cy="338634"/>
      </dsp:txXfrm>
    </dsp:sp>
    <dsp:sp modelId="{BD2F167B-DC86-224F-805E-F35FA0BA9142}">
      <dsp:nvSpPr>
        <dsp:cNvPr id="0" name=""/>
        <dsp:cNvSpPr/>
      </dsp:nvSpPr>
      <dsp:spPr>
        <a:xfrm>
          <a:off x="258005" y="360069"/>
          <a:ext cx="91440" cy="322481"/>
        </a:xfrm>
        <a:custGeom>
          <a:avLst/>
          <a:gdLst/>
          <a:ahLst/>
          <a:cxnLst/>
          <a:rect l="0" t="0" r="0" b="0"/>
          <a:pathLst>
            <a:path>
              <a:moveTo>
                <a:pt x="133603" y="0"/>
              </a:moveTo>
              <a:lnTo>
                <a:pt x="45720" y="3224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5BDB21-F453-C04C-83C1-AFD35436810E}">
      <dsp:nvSpPr>
        <dsp:cNvPr id="0" name=""/>
        <dsp:cNvSpPr/>
      </dsp:nvSpPr>
      <dsp:spPr>
        <a:xfrm>
          <a:off x="303725" y="488961"/>
          <a:ext cx="396433" cy="387178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EDA</a:t>
          </a:r>
        </a:p>
      </dsp:txBody>
      <dsp:txXfrm>
        <a:off x="315065" y="500301"/>
        <a:ext cx="373753" cy="364498"/>
      </dsp:txXfrm>
    </dsp:sp>
    <dsp:sp modelId="{BDF70960-F4BA-DC4C-9AB6-380AB1ACF454}">
      <dsp:nvSpPr>
        <dsp:cNvPr id="0" name=""/>
        <dsp:cNvSpPr/>
      </dsp:nvSpPr>
      <dsp:spPr>
        <a:xfrm>
          <a:off x="391608" y="360069"/>
          <a:ext cx="546178" cy="6662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6272"/>
              </a:lnTo>
              <a:lnTo>
                <a:pt x="546178" y="6662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DC869-1EC2-4E40-A3B2-8AC5645FE321}">
      <dsp:nvSpPr>
        <dsp:cNvPr id="0" name=""/>
        <dsp:cNvSpPr/>
      </dsp:nvSpPr>
      <dsp:spPr>
        <a:xfrm>
          <a:off x="937787" y="832752"/>
          <a:ext cx="481873" cy="387178"/>
        </a:xfrm>
        <a:prstGeom prst="roundRect">
          <a:avLst>
            <a:gd name="adj" fmla="val 10000"/>
          </a:avLst>
        </a:prstGeom>
        <a:solidFill>
          <a:srgbClr val="C00000">
            <a:alpha val="90000"/>
          </a:srgb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MODELING</a:t>
          </a:r>
        </a:p>
      </dsp:txBody>
      <dsp:txXfrm>
        <a:off x="949127" y="844092"/>
        <a:ext cx="459193" cy="36449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FAC0B-DE7C-C647-90D5-7E234E76F542}">
      <dsp:nvSpPr>
        <dsp:cNvPr id="0" name=""/>
        <dsp:cNvSpPr/>
      </dsp:nvSpPr>
      <dsp:spPr>
        <a:xfrm>
          <a:off x="-2093866" y="-325881"/>
          <a:ext cx="2515030" cy="2515030"/>
        </a:xfrm>
        <a:prstGeom prst="blockArc">
          <a:avLst>
            <a:gd name="adj1" fmla="val 18900000"/>
            <a:gd name="adj2" fmla="val 2700000"/>
            <a:gd name="adj3" fmla="val 85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863FB-5AB2-9140-A2EB-A8802AA7E7C4}">
      <dsp:nvSpPr>
        <dsp:cNvPr id="0" name=""/>
        <dsp:cNvSpPr/>
      </dsp:nvSpPr>
      <dsp:spPr>
        <a:xfrm>
          <a:off x="342515" y="266186"/>
          <a:ext cx="2819719" cy="532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512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R^2= 2.29</a:t>
          </a:r>
        </a:p>
      </dsp:txBody>
      <dsp:txXfrm>
        <a:off x="342515" y="266186"/>
        <a:ext cx="2819719" cy="532298"/>
      </dsp:txXfrm>
    </dsp:sp>
    <dsp:sp modelId="{C236A816-518A-3D49-A0B2-91292278AEFF}">
      <dsp:nvSpPr>
        <dsp:cNvPr id="0" name=""/>
        <dsp:cNvSpPr/>
      </dsp:nvSpPr>
      <dsp:spPr>
        <a:xfrm>
          <a:off x="0" y="122299"/>
          <a:ext cx="665372" cy="6653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7A61F-B769-F941-A888-AE99ED37597A}">
      <dsp:nvSpPr>
        <dsp:cNvPr id="0" name=""/>
        <dsp:cNvSpPr/>
      </dsp:nvSpPr>
      <dsp:spPr>
        <a:xfrm>
          <a:off x="342515" y="1064782"/>
          <a:ext cx="2819719" cy="532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512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MSE= 4.60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MAE= 1.22</a:t>
          </a:r>
        </a:p>
      </dsp:txBody>
      <dsp:txXfrm>
        <a:off x="342515" y="1064782"/>
        <a:ext cx="2819719" cy="532298"/>
      </dsp:txXfrm>
    </dsp:sp>
    <dsp:sp modelId="{CCC36D3C-58DE-684F-B24B-BB95247A1B0B}">
      <dsp:nvSpPr>
        <dsp:cNvPr id="0" name=""/>
        <dsp:cNvSpPr/>
      </dsp:nvSpPr>
      <dsp:spPr>
        <a:xfrm>
          <a:off x="9828" y="998245"/>
          <a:ext cx="665372" cy="6653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D2E4C-1FC5-F844-9572-40B3D4504090}">
      <dsp:nvSpPr>
        <dsp:cNvPr id="0" name=""/>
        <dsp:cNvSpPr/>
      </dsp:nvSpPr>
      <dsp:spPr>
        <a:xfrm>
          <a:off x="6" y="4"/>
          <a:ext cx="1214497" cy="10216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PROCESS</a:t>
          </a:r>
        </a:p>
      </dsp:txBody>
      <dsp:txXfrm>
        <a:off x="29929" y="29927"/>
        <a:ext cx="1154651" cy="961809"/>
      </dsp:txXfrm>
    </dsp:sp>
    <dsp:sp modelId="{BD2F167B-DC86-224F-805E-F35FA0BA9142}">
      <dsp:nvSpPr>
        <dsp:cNvPr id="0" name=""/>
        <dsp:cNvSpPr/>
      </dsp:nvSpPr>
      <dsp:spPr>
        <a:xfrm>
          <a:off x="0" y="1021660"/>
          <a:ext cx="121455" cy="915931"/>
        </a:xfrm>
        <a:custGeom>
          <a:avLst/>
          <a:gdLst/>
          <a:ahLst/>
          <a:cxnLst/>
          <a:rect l="0" t="0" r="0" b="0"/>
          <a:pathLst>
            <a:path>
              <a:moveTo>
                <a:pt x="121455" y="0"/>
              </a:moveTo>
              <a:lnTo>
                <a:pt x="0" y="9159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5BDB21-F453-C04C-83C1-AFD35436810E}">
      <dsp:nvSpPr>
        <dsp:cNvPr id="0" name=""/>
        <dsp:cNvSpPr/>
      </dsp:nvSpPr>
      <dsp:spPr>
        <a:xfrm>
          <a:off x="0" y="1387747"/>
          <a:ext cx="1125976" cy="1099689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EDA</a:t>
          </a:r>
        </a:p>
      </dsp:txBody>
      <dsp:txXfrm>
        <a:off x="32209" y="1419956"/>
        <a:ext cx="1061558" cy="1035271"/>
      </dsp:txXfrm>
    </dsp:sp>
    <dsp:sp modelId="{BDF70960-F4BA-DC4C-9AB6-380AB1ACF454}">
      <dsp:nvSpPr>
        <dsp:cNvPr id="0" name=""/>
        <dsp:cNvSpPr/>
      </dsp:nvSpPr>
      <dsp:spPr>
        <a:xfrm>
          <a:off x="121455" y="1021660"/>
          <a:ext cx="1551292" cy="1892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2390"/>
              </a:lnTo>
              <a:lnTo>
                <a:pt x="1551292" y="18923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DC869-1EC2-4E40-A3B2-8AC5645FE321}">
      <dsp:nvSpPr>
        <dsp:cNvPr id="0" name=""/>
        <dsp:cNvSpPr/>
      </dsp:nvSpPr>
      <dsp:spPr>
        <a:xfrm>
          <a:off x="1672748" y="2364205"/>
          <a:ext cx="1368647" cy="1099689"/>
        </a:xfrm>
        <a:prstGeom prst="roundRect">
          <a:avLst>
            <a:gd name="adj" fmla="val 10000"/>
          </a:avLst>
        </a:prstGeom>
        <a:solidFill>
          <a:srgbClr val="C00000">
            <a:alpha val="90000"/>
          </a:srgb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MODELING</a:t>
          </a:r>
        </a:p>
      </dsp:txBody>
      <dsp:txXfrm>
        <a:off x="1704957" y="2396414"/>
        <a:ext cx="1304229" cy="10352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A639D-140E-1846-A947-3BC12A7EEA62}">
      <dsp:nvSpPr>
        <dsp:cNvPr id="0" name=""/>
        <dsp:cNvSpPr/>
      </dsp:nvSpPr>
      <dsp:spPr>
        <a:xfrm>
          <a:off x="551790" y="0"/>
          <a:ext cx="896114" cy="44805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INTRO</a:t>
          </a:r>
        </a:p>
      </dsp:txBody>
      <dsp:txXfrm>
        <a:off x="564913" y="13123"/>
        <a:ext cx="869868" cy="421811"/>
      </dsp:txXfrm>
    </dsp:sp>
    <dsp:sp modelId="{5F8AACB8-D147-2D4C-B7D8-B7F39A8BC8A3}">
      <dsp:nvSpPr>
        <dsp:cNvPr id="0" name=""/>
        <dsp:cNvSpPr/>
      </dsp:nvSpPr>
      <dsp:spPr>
        <a:xfrm>
          <a:off x="641402" y="448057"/>
          <a:ext cx="97031" cy="3366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683"/>
              </a:lnTo>
              <a:lnTo>
                <a:pt x="97031" y="3366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46AE1-A661-4B4E-9CB5-9CA4E37CC63C}">
      <dsp:nvSpPr>
        <dsp:cNvPr id="0" name=""/>
        <dsp:cNvSpPr/>
      </dsp:nvSpPr>
      <dsp:spPr>
        <a:xfrm>
          <a:off x="738433" y="560712"/>
          <a:ext cx="716891" cy="4480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FPL</a:t>
          </a:r>
        </a:p>
      </dsp:txBody>
      <dsp:txXfrm>
        <a:off x="751556" y="573835"/>
        <a:ext cx="690645" cy="421811"/>
      </dsp:txXfrm>
    </dsp:sp>
    <dsp:sp modelId="{281E1A20-B1D7-504B-AAC1-A3E16D74546F}">
      <dsp:nvSpPr>
        <dsp:cNvPr id="0" name=""/>
        <dsp:cNvSpPr/>
      </dsp:nvSpPr>
      <dsp:spPr>
        <a:xfrm>
          <a:off x="641402" y="448057"/>
          <a:ext cx="97031" cy="896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6755"/>
              </a:lnTo>
              <a:lnTo>
                <a:pt x="97031" y="8967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BD2273-9C4F-B04E-A59B-8D700362C78E}">
      <dsp:nvSpPr>
        <dsp:cNvPr id="0" name=""/>
        <dsp:cNvSpPr/>
      </dsp:nvSpPr>
      <dsp:spPr>
        <a:xfrm>
          <a:off x="738433" y="1120783"/>
          <a:ext cx="716891" cy="4480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Players</a:t>
          </a:r>
        </a:p>
      </dsp:txBody>
      <dsp:txXfrm>
        <a:off x="751556" y="1133906"/>
        <a:ext cx="690645" cy="42181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FAC0B-DE7C-C647-90D5-7E234E76F542}">
      <dsp:nvSpPr>
        <dsp:cNvPr id="0" name=""/>
        <dsp:cNvSpPr/>
      </dsp:nvSpPr>
      <dsp:spPr>
        <a:xfrm>
          <a:off x="-1404672" y="-275350"/>
          <a:ext cx="2120183" cy="2120183"/>
        </a:xfrm>
        <a:prstGeom prst="blockArc">
          <a:avLst>
            <a:gd name="adj1" fmla="val 18900000"/>
            <a:gd name="adj2" fmla="val 2700000"/>
            <a:gd name="adj3" fmla="val 101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863FB-5AB2-9140-A2EB-A8802AA7E7C4}">
      <dsp:nvSpPr>
        <dsp:cNvPr id="0" name=""/>
        <dsp:cNvSpPr/>
      </dsp:nvSpPr>
      <dsp:spPr>
        <a:xfrm>
          <a:off x="1312125" y="382743"/>
          <a:ext cx="1786432" cy="7522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888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Simple Linear Regression with select features</a:t>
          </a:r>
        </a:p>
      </dsp:txBody>
      <dsp:txXfrm>
        <a:off x="1312125" y="382743"/>
        <a:ext cx="1786432" cy="752283"/>
      </dsp:txXfrm>
    </dsp:sp>
    <dsp:sp modelId="{C236A816-518A-3D49-A0B2-91292278AEFF}">
      <dsp:nvSpPr>
        <dsp:cNvPr id="0" name=""/>
        <dsp:cNvSpPr/>
      </dsp:nvSpPr>
      <dsp:spPr>
        <a:xfrm>
          <a:off x="228863" y="314563"/>
          <a:ext cx="940354" cy="9403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FAC0B-DE7C-C647-90D5-7E234E76F542}">
      <dsp:nvSpPr>
        <dsp:cNvPr id="0" name=""/>
        <dsp:cNvSpPr/>
      </dsp:nvSpPr>
      <dsp:spPr>
        <a:xfrm>
          <a:off x="-2093866" y="-325881"/>
          <a:ext cx="2515030" cy="2515030"/>
        </a:xfrm>
        <a:prstGeom prst="blockArc">
          <a:avLst>
            <a:gd name="adj1" fmla="val 18900000"/>
            <a:gd name="adj2" fmla="val 2700000"/>
            <a:gd name="adj3" fmla="val 85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863FB-5AB2-9140-A2EB-A8802AA7E7C4}">
      <dsp:nvSpPr>
        <dsp:cNvPr id="0" name=""/>
        <dsp:cNvSpPr/>
      </dsp:nvSpPr>
      <dsp:spPr>
        <a:xfrm>
          <a:off x="342515" y="266186"/>
          <a:ext cx="2819719" cy="532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512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R^2= .34</a:t>
          </a:r>
        </a:p>
      </dsp:txBody>
      <dsp:txXfrm>
        <a:off x="342515" y="266186"/>
        <a:ext cx="2819719" cy="532298"/>
      </dsp:txXfrm>
    </dsp:sp>
    <dsp:sp modelId="{C236A816-518A-3D49-A0B2-91292278AEFF}">
      <dsp:nvSpPr>
        <dsp:cNvPr id="0" name=""/>
        <dsp:cNvSpPr/>
      </dsp:nvSpPr>
      <dsp:spPr>
        <a:xfrm>
          <a:off x="0" y="122299"/>
          <a:ext cx="665372" cy="6653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7A61F-B769-F941-A888-AE99ED37597A}">
      <dsp:nvSpPr>
        <dsp:cNvPr id="0" name=""/>
        <dsp:cNvSpPr/>
      </dsp:nvSpPr>
      <dsp:spPr>
        <a:xfrm>
          <a:off x="342515" y="1064782"/>
          <a:ext cx="2819719" cy="532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2512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MSE= .01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MAE= .06</a:t>
          </a:r>
        </a:p>
      </dsp:txBody>
      <dsp:txXfrm>
        <a:off x="342515" y="1064782"/>
        <a:ext cx="2819719" cy="532298"/>
      </dsp:txXfrm>
    </dsp:sp>
    <dsp:sp modelId="{CCC36D3C-58DE-684F-B24B-BB95247A1B0B}">
      <dsp:nvSpPr>
        <dsp:cNvPr id="0" name=""/>
        <dsp:cNvSpPr/>
      </dsp:nvSpPr>
      <dsp:spPr>
        <a:xfrm>
          <a:off x="9828" y="998245"/>
          <a:ext cx="665372" cy="6653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D2E4C-1FC5-F844-9572-40B3D4504090}">
      <dsp:nvSpPr>
        <dsp:cNvPr id="0" name=""/>
        <dsp:cNvSpPr/>
      </dsp:nvSpPr>
      <dsp:spPr>
        <a:xfrm>
          <a:off x="398621" y="652"/>
          <a:ext cx="504931" cy="4247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PROCESS</a:t>
          </a:r>
        </a:p>
      </dsp:txBody>
      <dsp:txXfrm>
        <a:off x="411062" y="13093"/>
        <a:ext cx="480049" cy="399874"/>
      </dsp:txXfrm>
    </dsp:sp>
    <dsp:sp modelId="{BD2F167B-DC86-224F-805E-F35FA0BA9142}">
      <dsp:nvSpPr>
        <dsp:cNvPr id="0" name=""/>
        <dsp:cNvSpPr/>
      </dsp:nvSpPr>
      <dsp:spPr>
        <a:xfrm>
          <a:off x="403394" y="425409"/>
          <a:ext cx="91440" cy="3535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3547"/>
              </a:lnTo>
              <a:lnTo>
                <a:pt x="76198" y="35354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5BDB21-F453-C04C-83C1-AFD35436810E}">
      <dsp:nvSpPr>
        <dsp:cNvPr id="0" name=""/>
        <dsp:cNvSpPr/>
      </dsp:nvSpPr>
      <dsp:spPr>
        <a:xfrm>
          <a:off x="479593" y="550357"/>
          <a:ext cx="468128" cy="457199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EDA</a:t>
          </a:r>
        </a:p>
      </dsp:txBody>
      <dsp:txXfrm>
        <a:off x="492984" y="563748"/>
        <a:ext cx="441346" cy="430417"/>
      </dsp:txXfrm>
    </dsp:sp>
    <dsp:sp modelId="{BDF70960-F4BA-DC4C-9AB6-380AB1ACF454}">
      <dsp:nvSpPr>
        <dsp:cNvPr id="0" name=""/>
        <dsp:cNvSpPr/>
      </dsp:nvSpPr>
      <dsp:spPr>
        <a:xfrm>
          <a:off x="449114" y="425409"/>
          <a:ext cx="644954" cy="7867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767"/>
              </a:lnTo>
              <a:lnTo>
                <a:pt x="644954" y="7867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DC869-1EC2-4E40-A3B2-8AC5645FE321}">
      <dsp:nvSpPr>
        <dsp:cNvPr id="0" name=""/>
        <dsp:cNvSpPr/>
      </dsp:nvSpPr>
      <dsp:spPr>
        <a:xfrm>
          <a:off x="1094069" y="983577"/>
          <a:ext cx="569019" cy="457199"/>
        </a:xfrm>
        <a:prstGeom prst="roundRect">
          <a:avLst>
            <a:gd name="adj" fmla="val 10000"/>
          </a:avLst>
        </a:prstGeom>
        <a:solidFill>
          <a:srgbClr val="C00000">
            <a:alpha val="90000"/>
          </a:srgb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MODELING</a:t>
          </a:r>
        </a:p>
      </dsp:txBody>
      <dsp:txXfrm>
        <a:off x="1107460" y="996968"/>
        <a:ext cx="542237" cy="43041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FAC0B-DE7C-C647-90D5-7E234E76F542}">
      <dsp:nvSpPr>
        <dsp:cNvPr id="0" name=""/>
        <dsp:cNvSpPr/>
      </dsp:nvSpPr>
      <dsp:spPr>
        <a:xfrm>
          <a:off x="-866328" y="-190845"/>
          <a:ext cx="1459861" cy="1459861"/>
        </a:xfrm>
        <a:prstGeom prst="blockArc">
          <a:avLst>
            <a:gd name="adj1" fmla="val 18900000"/>
            <a:gd name="adj2" fmla="val 2700000"/>
            <a:gd name="adj3" fmla="val 148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863FB-5AB2-9140-A2EB-A8802AA7E7C4}">
      <dsp:nvSpPr>
        <dsp:cNvPr id="0" name=""/>
        <dsp:cNvSpPr/>
      </dsp:nvSpPr>
      <dsp:spPr>
        <a:xfrm>
          <a:off x="1188883" y="285199"/>
          <a:ext cx="1936630" cy="524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899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LOG10 Transformation +5</a:t>
          </a:r>
        </a:p>
      </dsp:txBody>
      <dsp:txXfrm>
        <a:off x="1188883" y="285199"/>
        <a:ext cx="1936630" cy="524071"/>
      </dsp:txXfrm>
    </dsp:sp>
    <dsp:sp modelId="{C236A816-518A-3D49-A0B2-91292278AEFF}">
      <dsp:nvSpPr>
        <dsp:cNvPr id="0" name=""/>
        <dsp:cNvSpPr/>
      </dsp:nvSpPr>
      <dsp:spPr>
        <a:xfrm>
          <a:off x="254371" y="211540"/>
          <a:ext cx="655089" cy="65508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5A7EC-AD3C-8449-827B-E1692551EDFD}">
      <dsp:nvSpPr>
        <dsp:cNvPr id="0" name=""/>
        <dsp:cNvSpPr/>
      </dsp:nvSpPr>
      <dsp:spPr>
        <a:xfrm>
          <a:off x="0" y="0"/>
          <a:ext cx="2457449" cy="12287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FINAL THOUGHT</a:t>
          </a:r>
        </a:p>
      </dsp:txBody>
      <dsp:txXfrm>
        <a:off x="35988" y="35988"/>
        <a:ext cx="2385473" cy="1156748"/>
      </dsp:txXfrm>
    </dsp:sp>
    <dsp:sp modelId="{5313CD7F-278F-6348-9876-7A80ECEADFC5}">
      <dsp:nvSpPr>
        <dsp:cNvPr id="0" name=""/>
        <dsp:cNvSpPr/>
      </dsp:nvSpPr>
      <dsp:spPr>
        <a:xfrm>
          <a:off x="245744" y="1228724"/>
          <a:ext cx="245744" cy="1035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5843"/>
              </a:lnTo>
              <a:lnTo>
                <a:pt x="245744" y="10358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74E40-5E32-3D49-B50A-3CFE2071323B}">
      <dsp:nvSpPr>
        <dsp:cNvPr id="0" name=""/>
        <dsp:cNvSpPr/>
      </dsp:nvSpPr>
      <dsp:spPr>
        <a:xfrm>
          <a:off x="491489" y="1650205"/>
          <a:ext cx="1965959" cy="1228724"/>
        </a:xfrm>
        <a:prstGeom prst="roundRect">
          <a:avLst>
            <a:gd name="adj" fmla="val 10000"/>
          </a:avLst>
        </a:prstGeom>
        <a:solidFill>
          <a:srgbClr val="C00000">
            <a:alpha val="90000"/>
          </a:srgb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RESULTS</a:t>
          </a:r>
        </a:p>
      </dsp:txBody>
      <dsp:txXfrm>
        <a:off x="527477" y="1686193"/>
        <a:ext cx="1893983" cy="1156748"/>
      </dsp:txXfrm>
    </dsp:sp>
    <dsp:sp modelId="{EE1F449F-7CD1-F548-B339-C1A500D32777}">
      <dsp:nvSpPr>
        <dsp:cNvPr id="0" name=""/>
        <dsp:cNvSpPr/>
      </dsp:nvSpPr>
      <dsp:spPr>
        <a:xfrm>
          <a:off x="245744" y="1228724"/>
          <a:ext cx="245744" cy="2571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1749"/>
              </a:lnTo>
              <a:lnTo>
                <a:pt x="245744" y="25717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FEF5D-4663-B044-87B0-12CF2451BC40}">
      <dsp:nvSpPr>
        <dsp:cNvPr id="0" name=""/>
        <dsp:cNvSpPr/>
      </dsp:nvSpPr>
      <dsp:spPr>
        <a:xfrm>
          <a:off x="491489" y="3186111"/>
          <a:ext cx="1965959" cy="12287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FUTURE WORK</a:t>
          </a:r>
        </a:p>
      </dsp:txBody>
      <dsp:txXfrm>
        <a:off x="527477" y="3222099"/>
        <a:ext cx="1893983" cy="115674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FAC0B-DE7C-C647-90D5-7E234E76F542}">
      <dsp:nvSpPr>
        <dsp:cNvPr id="0" name=""/>
        <dsp:cNvSpPr/>
      </dsp:nvSpPr>
      <dsp:spPr>
        <a:xfrm>
          <a:off x="-993307" y="-231485"/>
          <a:ext cx="1777422" cy="1777422"/>
        </a:xfrm>
        <a:prstGeom prst="blockArc">
          <a:avLst>
            <a:gd name="adj1" fmla="val 18900000"/>
            <a:gd name="adj2" fmla="val 2700000"/>
            <a:gd name="adj3" fmla="val 121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863FB-5AB2-9140-A2EB-A8802AA7E7C4}">
      <dsp:nvSpPr>
        <dsp:cNvPr id="0" name=""/>
        <dsp:cNvSpPr/>
      </dsp:nvSpPr>
      <dsp:spPr>
        <a:xfrm>
          <a:off x="1656063" y="346403"/>
          <a:ext cx="2821882" cy="6415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167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LOG10 Transformation +5</a:t>
          </a:r>
        </a:p>
      </dsp:txBody>
      <dsp:txXfrm>
        <a:off x="1656063" y="346403"/>
        <a:ext cx="2821882" cy="641596"/>
      </dsp:txXfrm>
    </dsp:sp>
    <dsp:sp modelId="{C236A816-518A-3D49-A0B2-91292278AEFF}">
      <dsp:nvSpPr>
        <dsp:cNvPr id="0" name=""/>
        <dsp:cNvSpPr/>
      </dsp:nvSpPr>
      <dsp:spPr>
        <a:xfrm>
          <a:off x="370647" y="256227"/>
          <a:ext cx="801996" cy="8019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FAC0B-DE7C-C647-90D5-7E234E76F542}">
      <dsp:nvSpPr>
        <dsp:cNvPr id="0" name=""/>
        <dsp:cNvSpPr/>
      </dsp:nvSpPr>
      <dsp:spPr>
        <a:xfrm>
          <a:off x="-1792962" y="-310492"/>
          <a:ext cx="2394775" cy="2394775"/>
        </a:xfrm>
        <a:prstGeom prst="blockArc">
          <a:avLst>
            <a:gd name="adj1" fmla="val 18900000"/>
            <a:gd name="adj2" fmla="val 2700000"/>
            <a:gd name="adj3" fmla="val 90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863FB-5AB2-9140-A2EB-A8802AA7E7C4}">
      <dsp:nvSpPr>
        <dsp:cNvPr id="0" name=""/>
        <dsp:cNvSpPr/>
      </dsp:nvSpPr>
      <dsp:spPr>
        <a:xfrm>
          <a:off x="722315" y="466677"/>
          <a:ext cx="6164259" cy="8674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973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Y_pred</a:t>
          </a:r>
          <a:r>
            <a:rPr lang="en-US" sz="3500" kern="1200" dirty="0"/>
            <a:t> = ((10**</a:t>
          </a:r>
          <a:r>
            <a:rPr lang="en-US" sz="3500" kern="1200" dirty="0" err="1"/>
            <a:t>y_pred_tr</a:t>
          </a:r>
          <a:r>
            <a:rPr lang="en-US" sz="3500" kern="1200" dirty="0"/>
            <a:t>)-5)</a:t>
          </a:r>
        </a:p>
      </dsp:txBody>
      <dsp:txXfrm>
        <a:off x="722315" y="466677"/>
        <a:ext cx="6164259" cy="867413"/>
      </dsp:txXfrm>
    </dsp:sp>
    <dsp:sp modelId="{C236A816-518A-3D49-A0B2-91292278AEFF}">
      <dsp:nvSpPr>
        <dsp:cNvPr id="0" name=""/>
        <dsp:cNvSpPr/>
      </dsp:nvSpPr>
      <dsp:spPr>
        <a:xfrm>
          <a:off x="45045" y="344762"/>
          <a:ext cx="1084266" cy="10842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5A7EC-AD3C-8449-827B-E1692551EDFD}">
      <dsp:nvSpPr>
        <dsp:cNvPr id="0" name=""/>
        <dsp:cNvSpPr/>
      </dsp:nvSpPr>
      <dsp:spPr>
        <a:xfrm>
          <a:off x="0" y="0"/>
          <a:ext cx="2457449" cy="12287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FINAL THOUGHT</a:t>
          </a:r>
        </a:p>
      </dsp:txBody>
      <dsp:txXfrm>
        <a:off x="35988" y="35988"/>
        <a:ext cx="2385473" cy="1156748"/>
      </dsp:txXfrm>
    </dsp:sp>
    <dsp:sp modelId="{5313CD7F-278F-6348-9876-7A80ECEADFC5}">
      <dsp:nvSpPr>
        <dsp:cNvPr id="0" name=""/>
        <dsp:cNvSpPr/>
      </dsp:nvSpPr>
      <dsp:spPr>
        <a:xfrm>
          <a:off x="245744" y="1228724"/>
          <a:ext cx="245744" cy="10358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35843"/>
              </a:lnTo>
              <a:lnTo>
                <a:pt x="245744" y="10358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74E40-5E32-3D49-B50A-3CFE2071323B}">
      <dsp:nvSpPr>
        <dsp:cNvPr id="0" name=""/>
        <dsp:cNvSpPr/>
      </dsp:nvSpPr>
      <dsp:spPr>
        <a:xfrm>
          <a:off x="491489" y="1650205"/>
          <a:ext cx="1965959" cy="1228724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RESULTS</a:t>
          </a:r>
        </a:p>
      </dsp:txBody>
      <dsp:txXfrm>
        <a:off x="527477" y="1686193"/>
        <a:ext cx="1893983" cy="1156748"/>
      </dsp:txXfrm>
    </dsp:sp>
    <dsp:sp modelId="{EE1F449F-7CD1-F548-B339-C1A500D32777}">
      <dsp:nvSpPr>
        <dsp:cNvPr id="0" name=""/>
        <dsp:cNvSpPr/>
      </dsp:nvSpPr>
      <dsp:spPr>
        <a:xfrm>
          <a:off x="245744" y="1228724"/>
          <a:ext cx="245744" cy="2571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71749"/>
              </a:lnTo>
              <a:lnTo>
                <a:pt x="245744" y="25717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FEF5D-4663-B044-87B0-12CF2451BC40}">
      <dsp:nvSpPr>
        <dsp:cNvPr id="0" name=""/>
        <dsp:cNvSpPr/>
      </dsp:nvSpPr>
      <dsp:spPr>
        <a:xfrm>
          <a:off x="491489" y="3186111"/>
          <a:ext cx="1965959" cy="1228724"/>
        </a:xfrm>
        <a:prstGeom prst="roundRect">
          <a:avLst>
            <a:gd name="adj" fmla="val 10000"/>
          </a:avLst>
        </a:prstGeom>
        <a:solidFill>
          <a:srgbClr val="C00000">
            <a:alpha val="90000"/>
          </a:srgb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FUTURE WORK</a:t>
          </a:r>
        </a:p>
      </dsp:txBody>
      <dsp:txXfrm>
        <a:off x="527477" y="3222099"/>
        <a:ext cx="1893983" cy="115674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FAC0B-DE7C-C647-90D5-7E234E76F542}">
      <dsp:nvSpPr>
        <dsp:cNvPr id="0" name=""/>
        <dsp:cNvSpPr/>
      </dsp:nvSpPr>
      <dsp:spPr>
        <a:xfrm>
          <a:off x="-1885083" y="-310492"/>
          <a:ext cx="2394775" cy="2394775"/>
        </a:xfrm>
        <a:prstGeom prst="blockArc">
          <a:avLst>
            <a:gd name="adj1" fmla="val 18900000"/>
            <a:gd name="adj2" fmla="val 2700000"/>
            <a:gd name="adj3" fmla="val 90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863FB-5AB2-9140-A2EB-A8802AA7E7C4}">
      <dsp:nvSpPr>
        <dsp:cNvPr id="0" name=""/>
        <dsp:cNvSpPr/>
      </dsp:nvSpPr>
      <dsp:spPr>
        <a:xfrm>
          <a:off x="620614" y="419359"/>
          <a:ext cx="6164259" cy="8674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973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-Look at team str</a:t>
          </a:r>
        </a:p>
      </dsp:txBody>
      <dsp:txXfrm>
        <a:off x="620614" y="419359"/>
        <a:ext cx="6164259" cy="867413"/>
      </dsp:txXfrm>
    </dsp:sp>
    <dsp:sp modelId="{C236A816-518A-3D49-A0B2-91292278AEFF}">
      <dsp:nvSpPr>
        <dsp:cNvPr id="0" name=""/>
        <dsp:cNvSpPr/>
      </dsp:nvSpPr>
      <dsp:spPr>
        <a:xfrm>
          <a:off x="248105" y="526333"/>
          <a:ext cx="493905" cy="7211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FAC0B-DE7C-C647-90D5-7E234E76F542}">
      <dsp:nvSpPr>
        <dsp:cNvPr id="0" name=""/>
        <dsp:cNvSpPr/>
      </dsp:nvSpPr>
      <dsp:spPr>
        <a:xfrm>
          <a:off x="-1885083" y="-310492"/>
          <a:ext cx="2394775" cy="2394775"/>
        </a:xfrm>
        <a:prstGeom prst="blockArc">
          <a:avLst>
            <a:gd name="adj1" fmla="val 18900000"/>
            <a:gd name="adj2" fmla="val 2700000"/>
            <a:gd name="adj3" fmla="val 90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863FB-5AB2-9140-A2EB-A8802AA7E7C4}">
      <dsp:nvSpPr>
        <dsp:cNvPr id="0" name=""/>
        <dsp:cNvSpPr/>
      </dsp:nvSpPr>
      <dsp:spPr>
        <a:xfrm>
          <a:off x="722315" y="466677"/>
          <a:ext cx="6164259" cy="8674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97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-More studying of the trend</a:t>
          </a:r>
        </a:p>
      </dsp:txBody>
      <dsp:txXfrm>
        <a:off x="722315" y="466677"/>
        <a:ext cx="6164259" cy="867413"/>
      </dsp:txXfrm>
    </dsp:sp>
    <dsp:sp modelId="{C236A816-518A-3D49-A0B2-91292278AEFF}">
      <dsp:nvSpPr>
        <dsp:cNvPr id="0" name=""/>
        <dsp:cNvSpPr/>
      </dsp:nvSpPr>
      <dsp:spPr>
        <a:xfrm>
          <a:off x="248105" y="526333"/>
          <a:ext cx="493905" cy="7211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A639D-140E-1846-A947-3BC12A7EEA62}">
      <dsp:nvSpPr>
        <dsp:cNvPr id="0" name=""/>
        <dsp:cNvSpPr/>
      </dsp:nvSpPr>
      <dsp:spPr>
        <a:xfrm>
          <a:off x="172393" y="1258324"/>
          <a:ext cx="1039220" cy="7063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Players</a:t>
          </a:r>
        </a:p>
      </dsp:txBody>
      <dsp:txXfrm>
        <a:off x="193080" y="1279011"/>
        <a:ext cx="997846" cy="664943"/>
      </dsp:txXfrm>
    </dsp:sp>
    <dsp:sp modelId="{5F8AACB8-D147-2D4C-B7D8-B7F39A8BC8A3}">
      <dsp:nvSpPr>
        <dsp:cNvPr id="0" name=""/>
        <dsp:cNvSpPr/>
      </dsp:nvSpPr>
      <dsp:spPr>
        <a:xfrm>
          <a:off x="171920" y="215941"/>
          <a:ext cx="104394" cy="1748700"/>
        </a:xfrm>
        <a:custGeom>
          <a:avLst/>
          <a:gdLst/>
          <a:ahLst/>
          <a:cxnLst/>
          <a:rect l="0" t="0" r="0" b="0"/>
          <a:pathLst>
            <a:path>
              <a:moveTo>
                <a:pt x="104394" y="1748700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46AE1-A661-4B4E-9CB5-9CA4E37CC63C}">
      <dsp:nvSpPr>
        <dsp:cNvPr id="0" name=""/>
        <dsp:cNvSpPr/>
      </dsp:nvSpPr>
      <dsp:spPr>
        <a:xfrm>
          <a:off x="171920" y="0"/>
          <a:ext cx="879474" cy="4318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INTRO</a:t>
          </a:r>
        </a:p>
      </dsp:txBody>
      <dsp:txXfrm>
        <a:off x="184569" y="12649"/>
        <a:ext cx="854176" cy="406584"/>
      </dsp:txXfrm>
    </dsp:sp>
    <dsp:sp modelId="{281E1A20-B1D7-504B-AAC1-A3E16D74546F}">
      <dsp:nvSpPr>
        <dsp:cNvPr id="0" name=""/>
        <dsp:cNvSpPr/>
      </dsp:nvSpPr>
      <dsp:spPr>
        <a:xfrm>
          <a:off x="153047" y="825255"/>
          <a:ext cx="123268" cy="1139386"/>
        </a:xfrm>
        <a:custGeom>
          <a:avLst/>
          <a:gdLst/>
          <a:ahLst/>
          <a:cxnLst/>
          <a:rect l="0" t="0" r="0" b="0"/>
          <a:pathLst>
            <a:path>
              <a:moveTo>
                <a:pt x="123268" y="1139386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BD2273-9C4F-B04E-A59B-8D700362C78E}">
      <dsp:nvSpPr>
        <dsp:cNvPr id="0" name=""/>
        <dsp:cNvSpPr/>
      </dsp:nvSpPr>
      <dsp:spPr>
        <a:xfrm>
          <a:off x="153047" y="550419"/>
          <a:ext cx="879474" cy="549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FPL</a:t>
          </a:r>
        </a:p>
      </dsp:txBody>
      <dsp:txXfrm>
        <a:off x="169146" y="566518"/>
        <a:ext cx="847276" cy="5174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A639D-140E-1846-A947-3BC12A7EEA62}">
      <dsp:nvSpPr>
        <dsp:cNvPr id="0" name=""/>
        <dsp:cNvSpPr/>
      </dsp:nvSpPr>
      <dsp:spPr>
        <a:xfrm>
          <a:off x="0" y="718811"/>
          <a:ext cx="2708671" cy="13543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INTRO</a:t>
          </a:r>
        </a:p>
      </dsp:txBody>
      <dsp:txXfrm>
        <a:off x="39667" y="758478"/>
        <a:ext cx="2629337" cy="1275001"/>
      </dsp:txXfrm>
    </dsp:sp>
    <dsp:sp modelId="{5F8AACB8-D147-2D4C-B7D8-B7F39A8BC8A3}">
      <dsp:nvSpPr>
        <dsp:cNvPr id="0" name=""/>
        <dsp:cNvSpPr/>
      </dsp:nvSpPr>
      <dsp:spPr>
        <a:xfrm>
          <a:off x="270867" y="2073147"/>
          <a:ext cx="271611" cy="1303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3981"/>
              </a:lnTo>
              <a:lnTo>
                <a:pt x="271611" y="13039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46AE1-A661-4B4E-9CB5-9CA4E37CC63C}">
      <dsp:nvSpPr>
        <dsp:cNvPr id="0" name=""/>
        <dsp:cNvSpPr/>
      </dsp:nvSpPr>
      <dsp:spPr>
        <a:xfrm>
          <a:off x="542478" y="2699960"/>
          <a:ext cx="2166937" cy="13543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FPL</a:t>
          </a:r>
        </a:p>
      </dsp:txBody>
      <dsp:txXfrm>
        <a:off x="582145" y="2739627"/>
        <a:ext cx="2087603" cy="1275001"/>
      </dsp:txXfrm>
    </dsp:sp>
    <dsp:sp modelId="{281E1A20-B1D7-504B-AAC1-A3E16D74546F}">
      <dsp:nvSpPr>
        <dsp:cNvPr id="0" name=""/>
        <dsp:cNvSpPr/>
      </dsp:nvSpPr>
      <dsp:spPr>
        <a:xfrm>
          <a:off x="270867" y="2073147"/>
          <a:ext cx="271611" cy="2996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96901"/>
              </a:lnTo>
              <a:lnTo>
                <a:pt x="271611" y="29969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BD2273-9C4F-B04E-A59B-8D700362C78E}">
      <dsp:nvSpPr>
        <dsp:cNvPr id="0" name=""/>
        <dsp:cNvSpPr/>
      </dsp:nvSpPr>
      <dsp:spPr>
        <a:xfrm>
          <a:off x="542478" y="4392880"/>
          <a:ext cx="2166937" cy="13543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Players</a:t>
          </a:r>
        </a:p>
      </dsp:txBody>
      <dsp:txXfrm>
        <a:off x="582145" y="4432547"/>
        <a:ext cx="2087603" cy="1275001"/>
      </dsp:txXfrm>
    </dsp:sp>
    <dsp:sp modelId="{DB57BD48-3FA9-7B47-802D-47EF0E56129B}">
      <dsp:nvSpPr>
        <dsp:cNvPr id="0" name=""/>
        <dsp:cNvSpPr/>
      </dsp:nvSpPr>
      <dsp:spPr>
        <a:xfrm>
          <a:off x="3387328" y="718811"/>
          <a:ext cx="2708671" cy="13543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DATA</a:t>
          </a:r>
        </a:p>
      </dsp:txBody>
      <dsp:txXfrm>
        <a:off x="3426995" y="758478"/>
        <a:ext cx="2629337" cy="1275001"/>
      </dsp:txXfrm>
    </dsp:sp>
    <dsp:sp modelId="{2E8881D6-6D16-9448-879D-5F52FD3EFBA4}">
      <dsp:nvSpPr>
        <dsp:cNvPr id="0" name=""/>
        <dsp:cNvSpPr/>
      </dsp:nvSpPr>
      <dsp:spPr>
        <a:xfrm>
          <a:off x="3658195" y="2073147"/>
          <a:ext cx="369238" cy="11695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9577"/>
              </a:lnTo>
              <a:lnTo>
                <a:pt x="369238" y="11695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F0D77-D7E2-C148-A140-35067AD0B846}">
      <dsp:nvSpPr>
        <dsp:cNvPr id="0" name=""/>
        <dsp:cNvSpPr/>
      </dsp:nvSpPr>
      <dsp:spPr>
        <a:xfrm>
          <a:off x="4027434" y="2565556"/>
          <a:ext cx="1879948" cy="13543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Source</a:t>
          </a:r>
        </a:p>
      </dsp:txBody>
      <dsp:txXfrm>
        <a:off x="4067101" y="2605223"/>
        <a:ext cx="1800614" cy="1275001"/>
      </dsp:txXfrm>
    </dsp:sp>
    <dsp:sp modelId="{9691E006-95A0-3C4E-8226-CEB4E80FC735}">
      <dsp:nvSpPr>
        <dsp:cNvPr id="0" name=""/>
        <dsp:cNvSpPr/>
      </dsp:nvSpPr>
      <dsp:spPr>
        <a:xfrm>
          <a:off x="3658195" y="2073147"/>
          <a:ext cx="270123" cy="3048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8772"/>
              </a:lnTo>
              <a:lnTo>
                <a:pt x="270123" y="30487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3746BD-19B6-824D-817F-66F013AAA5E2}">
      <dsp:nvSpPr>
        <dsp:cNvPr id="0" name=""/>
        <dsp:cNvSpPr/>
      </dsp:nvSpPr>
      <dsp:spPr>
        <a:xfrm>
          <a:off x="3928318" y="4392880"/>
          <a:ext cx="2166937" cy="14580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Collection</a:t>
          </a:r>
        </a:p>
      </dsp:txBody>
      <dsp:txXfrm>
        <a:off x="3971024" y="4435586"/>
        <a:ext cx="2081525" cy="13726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D2E4C-1FC5-F844-9572-40B3D4504090}">
      <dsp:nvSpPr>
        <dsp:cNvPr id="0" name=""/>
        <dsp:cNvSpPr/>
      </dsp:nvSpPr>
      <dsp:spPr>
        <a:xfrm>
          <a:off x="0" y="774441"/>
          <a:ext cx="2417798" cy="12798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8001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PROCESS</a:t>
          </a:r>
        </a:p>
      </dsp:txBody>
      <dsp:txXfrm>
        <a:off x="37484" y="811925"/>
        <a:ext cx="2342830" cy="1204833"/>
      </dsp:txXfrm>
    </dsp:sp>
    <dsp:sp modelId="{BD2F167B-DC86-224F-805E-F35FA0BA9142}">
      <dsp:nvSpPr>
        <dsp:cNvPr id="0" name=""/>
        <dsp:cNvSpPr/>
      </dsp:nvSpPr>
      <dsp:spPr>
        <a:xfrm>
          <a:off x="241779" y="2054243"/>
          <a:ext cx="243609" cy="1277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7005"/>
              </a:lnTo>
              <a:lnTo>
                <a:pt x="243609" y="12770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5BDB21-F453-C04C-83C1-AFD35436810E}">
      <dsp:nvSpPr>
        <dsp:cNvPr id="0" name=""/>
        <dsp:cNvSpPr/>
      </dsp:nvSpPr>
      <dsp:spPr>
        <a:xfrm>
          <a:off x="485389" y="2642472"/>
          <a:ext cx="2204084" cy="13775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EDA</a:t>
          </a:r>
        </a:p>
      </dsp:txBody>
      <dsp:txXfrm>
        <a:off x="525736" y="2682819"/>
        <a:ext cx="2123390" cy="1296858"/>
      </dsp:txXfrm>
    </dsp:sp>
    <dsp:sp modelId="{BDF70960-F4BA-DC4C-9AB6-380AB1ACF454}">
      <dsp:nvSpPr>
        <dsp:cNvPr id="0" name=""/>
        <dsp:cNvSpPr/>
      </dsp:nvSpPr>
      <dsp:spPr>
        <a:xfrm>
          <a:off x="241779" y="2054243"/>
          <a:ext cx="243609" cy="2998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98946"/>
              </a:lnTo>
              <a:lnTo>
                <a:pt x="243609" y="29989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DC869-1EC2-4E40-A3B2-8AC5645FE321}">
      <dsp:nvSpPr>
        <dsp:cNvPr id="0" name=""/>
        <dsp:cNvSpPr/>
      </dsp:nvSpPr>
      <dsp:spPr>
        <a:xfrm>
          <a:off x="485389" y="4364413"/>
          <a:ext cx="2204084" cy="13775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MODELING</a:t>
          </a:r>
        </a:p>
      </dsp:txBody>
      <dsp:txXfrm>
        <a:off x="525736" y="4404760"/>
        <a:ext cx="2123390" cy="1296858"/>
      </dsp:txXfrm>
    </dsp:sp>
    <dsp:sp modelId="{C275A7EC-AD3C-8449-827B-E1692551EDFD}">
      <dsp:nvSpPr>
        <dsp:cNvPr id="0" name=""/>
        <dsp:cNvSpPr/>
      </dsp:nvSpPr>
      <dsp:spPr>
        <a:xfrm>
          <a:off x="3110222" y="638518"/>
          <a:ext cx="2755105" cy="13775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8001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FINAL THOUGHT</a:t>
          </a:r>
        </a:p>
      </dsp:txBody>
      <dsp:txXfrm>
        <a:off x="3150569" y="678865"/>
        <a:ext cx="2674411" cy="1296858"/>
      </dsp:txXfrm>
    </dsp:sp>
    <dsp:sp modelId="{5313CD7F-278F-6348-9876-7A80ECEADFC5}">
      <dsp:nvSpPr>
        <dsp:cNvPr id="0" name=""/>
        <dsp:cNvSpPr/>
      </dsp:nvSpPr>
      <dsp:spPr>
        <a:xfrm>
          <a:off x="3385733" y="2016071"/>
          <a:ext cx="273692" cy="1412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2928"/>
              </a:lnTo>
              <a:lnTo>
                <a:pt x="273692" y="14129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74E40-5E32-3D49-B50A-3CFE2071323B}">
      <dsp:nvSpPr>
        <dsp:cNvPr id="0" name=""/>
        <dsp:cNvSpPr/>
      </dsp:nvSpPr>
      <dsp:spPr>
        <a:xfrm>
          <a:off x="3659425" y="2740223"/>
          <a:ext cx="2204084" cy="13775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RESULTS</a:t>
          </a:r>
        </a:p>
      </dsp:txBody>
      <dsp:txXfrm>
        <a:off x="3699772" y="2780570"/>
        <a:ext cx="2123390" cy="1296858"/>
      </dsp:txXfrm>
    </dsp:sp>
    <dsp:sp modelId="{EE1F449F-7CD1-F548-B339-C1A500D32777}">
      <dsp:nvSpPr>
        <dsp:cNvPr id="0" name=""/>
        <dsp:cNvSpPr/>
      </dsp:nvSpPr>
      <dsp:spPr>
        <a:xfrm>
          <a:off x="3385733" y="2016071"/>
          <a:ext cx="273692" cy="3134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4869"/>
              </a:lnTo>
              <a:lnTo>
                <a:pt x="273692" y="31348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FEF5D-4663-B044-87B0-12CF2451BC40}">
      <dsp:nvSpPr>
        <dsp:cNvPr id="0" name=""/>
        <dsp:cNvSpPr/>
      </dsp:nvSpPr>
      <dsp:spPr>
        <a:xfrm>
          <a:off x="3659425" y="4462164"/>
          <a:ext cx="2204084" cy="13775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FUTURE WORK</a:t>
          </a:r>
        </a:p>
      </dsp:txBody>
      <dsp:txXfrm>
        <a:off x="3699772" y="4502511"/>
        <a:ext cx="2123390" cy="12968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57BD48-3FA9-7B47-802D-47EF0E56129B}">
      <dsp:nvSpPr>
        <dsp:cNvPr id="0" name=""/>
        <dsp:cNvSpPr/>
      </dsp:nvSpPr>
      <dsp:spPr>
        <a:xfrm>
          <a:off x="0" y="512718"/>
          <a:ext cx="2914649" cy="14573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DATA</a:t>
          </a:r>
        </a:p>
      </dsp:txBody>
      <dsp:txXfrm>
        <a:off x="42684" y="555402"/>
        <a:ext cx="2829281" cy="1371956"/>
      </dsp:txXfrm>
    </dsp:sp>
    <dsp:sp modelId="{2E8881D6-6D16-9448-879D-5F52FD3EFBA4}">
      <dsp:nvSpPr>
        <dsp:cNvPr id="0" name=""/>
        <dsp:cNvSpPr/>
      </dsp:nvSpPr>
      <dsp:spPr>
        <a:xfrm>
          <a:off x="291464" y="1970043"/>
          <a:ext cx="398117" cy="1258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8516"/>
              </a:lnTo>
              <a:lnTo>
                <a:pt x="398117" y="12585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EF0D77-D7E2-C148-A140-35067AD0B846}">
      <dsp:nvSpPr>
        <dsp:cNvPr id="0" name=""/>
        <dsp:cNvSpPr/>
      </dsp:nvSpPr>
      <dsp:spPr>
        <a:xfrm>
          <a:off x="689582" y="2499897"/>
          <a:ext cx="2022906" cy="14573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Source</a:t>
          </a:r>
        </a:p>
      </dsp:txBody>
      <dsp:txXfrm>
        <a:off x="732266" y="2542581"/>
        <a:ext cx="1937538" cy="1371956"/>
      </dsp:txXfrm>
    </dsp:sp>
    <dsp:sp modelId="{9691E006-95A0-3C4E-8226-CEB4E80FC735}">
      <dsp:nvSpPr>
        <dsp:cNvPr id="0" name=""/>
        <dsp:cNvSpPr/>
      </dsp:nvSpPr>
      <dsp:spPr>
        <a:xfrm>
          <a:off x="291464" y="1970043"/>
          <a:ext cx="291464" cy="3280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0612"/>
              </a:lnTo>
              <a:lnTo>
                <a:pt x="291464" y="328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3746BD-19B6-824D-817F-66F013AAA5E2}">
      <dsp:nvSpPr>
        <dsp:cNvPr id="0" name=""/>
        <dsp:cNvSpPr/>
      </dsp:nvSpPr>
      <dsp:spPr>
        <a:xfrm>
          <a:off x="582929" y="4466177"/>
          <a:ext cx="2331719" cy="15689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Collection</a:t>
          </a:r>
        </a:p>
      </dsp:txBody>
      <dsp:txXfrm>
        <a:off x="628882" y="4512130"/>
        <a:ext cx="2239813" cy="14770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F0491-A7E2-AA4C-A0AC-F12F95152780}">
      <dsp:nvSpPr>
        <dsp:cNvPr id="0" name=""/>
        <dsp:cNvSpPr/>
      </dsp:nvSpPr>
      <dsp:spPr>
        <a:xfrm>
          <a:off x="1451563" y="139104"/>
          <a:ext cx="2760687" cy="95875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5DD2C-62AD-B043-9332-C26777BAE932}">
      <dsp:nvSpPr>
        <dsp:cNvPr id="0" name=""/>
        <dsp:cNvSpPr/>
      </dsp:nvSpPr>
      <dsp:spPr>
        <a:xfrm rot="14464424" flipV="1">
          <a:off x="2824417" y="2355305"/>
          <a:ext cx="322219" cy="729037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46DA44-2210-6441-A773-DB0D42AE9BCF}">
      <dsp:nvSpPr>
        <dsp:cNvPr id="0" name=""/>
        <dsp:cNvSpPr/>
      </dsp:nvSpPr>
      <dsp:spPr>
        <a:xfrm>
          <a:off x="-19827" y="2760687"/>
          <a:ext cx="5712030" cy="64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Fantassy.premierleague.com</a:t>
          </a:r>
          <a:endParaRPr lang="en-US" sz="2100" kern="1200" dirty="0"/>
        </a:p>
      </dsp:txBody>
      <dsp:txXfrm>
        <a:off x="-19827" y="2760687"/>
        <a:ext cx="5712030" cy="642020"/>
      </dsp:txXfrm>
    </dsp:sp>
    <dsp:sp modelId="{450F8B33-D1F7-554F-89CA-77D58142D5BB}">
      <dsp:nvSpPr>
        <dsp:cNvPr id="0" name=""/>
        <dsp:cNvSpPr/>
      </dsp:nvSpPr>
      <dsp:spPr>
        <a:xfrm>
          <a:off x="3744089" y="1512207"/>
          <a:ext cx="1528618" cy="963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ChromeDriver</a:t>
          </a:r>
          <a:endParaRPr lang="en-US" sz="1600" kern="1200" dirty="0"/>
        </a:p>
      </dsp:txBody>
      <dsp:txXfrm>
        <a:off x="3967950" y="1653239"/>
        <a:ext cx="1080896" cy="680966"/>
      </dsp:txXfrm>
    </dsp:sp>
    <dsp:sp modelId="{C795878F-0BCA-B948-8476-1E694052CE12}">
      <dsp:nvSpPr>
        <dsp:cNvPr id="0" name=""/>
        <dsp:cNvSpPr/>
      </dsp:nvSpPr>
      <dsp:spPr>
        <a:xfrm rot="21183609">
          <a:off x="2286623" y="1021666"/>
          <a:ext cx="1750905" cy="963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BeautifulSoup</a:t>
          </a:r>
          <a:endParaRPr lang="en-US" sz="2000" kern="1200" dirty="0"/>
        </a:p>
      </dsp:txBody>
      <dsp:txXfrm>
        <a:off x="2543037" y="1162698"/>
        <a:ext cx="1238077" cy="680966"/>
      </dsp:txXfrm>
    </dsp:sp>
    <dsp:sp modelId="{F8617F09-0BB9-CF42-8BCE-67109F76B5BF}">
      <dsp:nvSpPr>
        <dsp:cNvPr id="0" name=""/>
        <dsp:cNvSpPr/>
      </dsp:nvSpPr>
      <dsp:spPr>
        <a:xfrm>
          <a:off x="3336555" y="385567"/>
          <a:ext cx="1905327" cy="9630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Selenium</a:t>
          </a:r>
        </a:p>
      </dsp:txBody>
      <dsp:txXfrm>
        <a:off x="3615584" y="526599"/>
        <a:ext cx="1347269" cy="680966"/>
      </dsp:txXfrm>
    </dsp:sp>
    <dsp:sp modelId="{A2A15C30-2B2A-5B44-BE43-4C75A46AAAFB}">
      <dsp:nvSpPr>
        <dsp:cNvPr id="0" name=""/>
        <dsp:cNvSpPr/>
      </dsp:nvSpPr>
      <dsp:spPr>
        <a:xfrm>
          <a:off x="2390279" y="245676"/>
          <a:ext cx="2996095" cy="239687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D859C-3498-AC4C-BCB8-76B9AB7CAFDD}">
      <dsp:nvSpPr>
        <dsp:cNvPr id="0" name=""/>
        <dsp:cNvSpPr/>
      </dsp:nvSpPr>
      <dsp:spPr>
        <a:xfrm>
          <a:off x="-2463598" y="-380479"/>
          <a:ext cx="2941654" cy="2941654"/>
        </a:xfrm>
        <a:prstGeom prst="blockArc">
          <a:avLst>
            <a:gd name="adj1" fmla="val 18900000"/>
            <a:gd name="adj2" fmla="val 2700000"/>
            <a:gd name="adj3" fmla="val 73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215E48-C74B-FB4A-8A9B-653CFC0BCD8D}">
      <dsp:nvSpPr>
        <dsp:cNvPr id="0" name=""/>
        <dsp:cNvSpPr/>
      </dsp:nvSpPr>
      <dsp:spPr>
        <a:xfrm>
          <a:off x="307332" y="218069"/>
          <a:ext cx="5167675" cy="4361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185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Over 600 player</a:t>
          </a:r>
        </a:p>
      </dsp:txBody>
      <dsp:txXfrm>
        <a:off x="307332" y="218069"/>
        <a:ext cx="5167675" cy="436139"/>
      </dsp:txXfrm>
    </dsp:sp>
    <dsp:sp modelId="{EB686329-417C-514A-8E94-17BEE541E0D7}">
      <dsp:nvSpPr>
        <dsp:cNvPr id="0" name=""/>
        <dsp:cNvSpPr/>
      </dsp:nvSpPr>
      <dsp:spPr>
        <a:xfrm>
          <a:off x="34745" y="163552"/>
          <a:ext cx="545173" cy="5451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81A74C-900A-2448-AE24-7E10715A237A}">
      <dsp:nvSpPr>
        <dsp:cNvPr id="0" name=""/>
        <dsp:cNvSpPr/>
      </dsp:nvSpPr>
      <dsp:spPr>
        <a:xfrm>
          <a:off x="465868" y="872278"/>
          <a:ext cx="5009139" cy="4361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185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33 weeks</a:t>
          </a:r>
        </a:p>
      </dsp:txBody>
      <dsp:txXfrm>
        <a:off x="465868" y="872278"/>
        <a:ext cx="5009139" cy="436139"/>
      </dsp:txXfrm>
    </dsp:sp>
    <dsp:sp modelId="{D3958CC1-A40B-7847-89A4-A9B9D7363414}">
      <dsp:nvSpPr>
        <dsp:cNvPr id="0" name=""/>
        <dsp:cNvSpPr/>
      </dsp:nvSpPr>
      <dsp:spPr>
        <a:xfrm>
          <a:off x="193281" y="817760"/>
          <a:ext cx="545173" cy="5451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6F409-6C5C-E048-A007-358C3D4D7B9A}">
      <dsp:nvSpPr>
        <dsp:cNvPr id="0" name=""/>
        <dsp:cNvSpPr/>
      </dsp:nvSpPr>
      <dsp:spPr>
        <a:xfrm>
          <a:off x="307332" y="1526486"/>
          <a:ext cx="5167675" cy="4361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185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Over 30 features</a:t>
          </a:r>
        </a:p>
      </dsp:txBody>
      <dsp:txXfrm>
        <a:off x="307332" y="1526486"/>
        <a:ext cx="5167675" cy="436139"/>
      </dsp:txXfrm>
    </dsp:sp>
    <dsp:sp modelId="{CBA0CA43-EC13-F148-BBE9-515AD5CFB30D}">
      <dsp:nvSpPr>
        <dsp:cNvPr id="0" name=""/>
        <dsp:cNvSpPr/>
      </dsp:nvSpPr>
      <dsp:spPr>
        <a:xfrm>
          <a:off x="34745" y="1471969"/>
          <a:ext cx="545173" cy="54517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E150-319F-2D49-B214-B7A3D6E43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5E557-0EF8-DC4A-803E-2D0FF51C4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EB226-C3B8-E045-9A0C-A3956F262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3CFF-B2BF-0845-8A8E-F9FA8FDB447E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C2CC5-FC21-1746-BBDB-8DA6B11E1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563DA-54B8-BD4F-8035-81FA5C827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5B4A-CBDB-E34C-AAC3-501AE9961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01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A508-C361-2743-948C-3E6F86B4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1BCA4B-1D2A-B144-B23D-A61BFFC2C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76BCC-63B7-2547-B487-F686ACCBE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3CFF-B2BF-0845-8A8E-F9FA8FDB447E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08001-EA36-F74B-9AAB-C6E867F5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2A176-7D83-714E-A1E4-E257A770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5B4A-CBDB-E34C-AAC3-501AE9961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17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0557BE-C298-2B46-BCB1-265970F51D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2183B-8638-4249-9232-DAA8AD656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9043B-B0B8-AA42-A012-E45A57E86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3CFF-B2BF-0845-8A8E-F9FA8FDB447E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4CF83-C09F-784B-9441-81A9A292C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7170A-447F-4C41-9280-0DCDFA85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5B4A-CBDB-E34C-AAC3-501AE9961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7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2088-8DE9-1149-9E5D-BFB45649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FD38C-DB76-B143-8F6F-5411619C7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BBF1B-159F-2148-9C89-9AB13D45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3CFF-B2BF-0845-8A8E-F9FA8FDB447E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E9DB1-EB99-2143-AFD6-128494E9A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8492F-1864-BB41-AE93-EBA104BF1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5B4A-CBDB-E34C-AAC3-501AE9961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35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DD41F-369A-254B-9A22-1D1B2D9F2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27BB3-3D04-F042-AFDA-1A947DB58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590F2-5C09-A840-AC0A-4486082A2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3CFF-B2BF-0845-8A8E-F9FA8FDB447E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D9815-D0FB-5D41-A2FA-5E74F6DE0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F453C-5BA9-9943-97D3-1157F87A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5B4A-CBDB-E34C-AAC3-501AE9961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33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9E9B-8D1B-C24B-8980-3A75377F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EB66-3A56-C94F-B182-A97AF15F9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97793-91FB-304E-BD30-11D036DF8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2C692-FFA9-594E-94EE-CE70EF05A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3CFF-B2BF-0845-8A8E-F9FA8FDB447E}" type="datetimeFigureOut">
              <a:rPr lang="en-US" smtClean="0"/>
              <a:t>5/14/21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62475-6BAE-BE43-AF9A-4D30C32B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1EC8F-8289-7B4A-92D4-30895A98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5B4A-CBDB-E34C-AAC3-501AE9961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9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164B-4512-E74C-A488-AEDB2E16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7FB45-4C92-C646-B97F-4A2ECEC6C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4B31E-188A-B24A-9633-40A000C6F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9FE332-7B9A-D04B-8ED4-3708C81E5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F806E2-A7D0-4D4B-9215-88C38236CA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32925-B26C-734D-9B93-87AEDBAD8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3CFF-B2BF-0845-8A8E-F9FA8FDB447E}" type="datetimeFigureOut">
              <a:rPr lang="en-US" smtClean="0"/>
              <a:t>5/14/21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605603-52E9-FF4C-B2E7-8877B039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0927D2-CF5E-CC43-9C2C-359189B8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5B4A-CBDB-E34C-AAC3-501AE9961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27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EE11-B65F-614A-9E76-8A81D485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B3AFE8-74E7-DF40-AC9E-754349956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3CFF-B2BF-0845-8A8E-F9FA8FDB447E}" type="datetimeFigureOut">
              <a:rPr lang="en-US" smtClean="0"/>
              <a:t>5/14/21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F1486-499D-6F4F-B655-F8DF3F4E2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FD918-9F47-9D4B-96D2-683B7F258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5B4A-CBDB-E34C-AAC3-501AE9961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750149-8956-314E-BAE0-B9996E1B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3CFF-B2BF-0845-8A8E-F9FA8FDB447E}" type="datetimeFigureOut">
              <a:rPr lang="en-US" smtClean="0"/>
              <a:t>5/14/21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2F6BB-CFEE-674A-9369-C8244C21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9C8D5-90FA-FA4D-B219-C9B6B441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5B4A-CBDB-E34C-AAC3-501AE9961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28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23F7B-3471-F045-B33E-7BCD91000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0E66D-C496-3D46-B128-FABC57F64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39EAF-815C-0144-8603-59758F0A9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633AB-F3F4-4945-A5CB-3A321C6DD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3CFF-B2BF-0845-8A8E-F9FA8FDB447E}" type="datetimeFigureOut">
              <a:rPr lang="en-US" smtClean="0"/>
              <a:t>5/14/21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ACF3E-7F0B-FA40-A532-C532D81B1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5950D-8B33-4840-BE8B-07448E2B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5B4A-CBDB-E34C-AAC3-501AE9961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19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F1C-E172-784C-B721-C9F16299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B9E32-915A-3B4E-B3F4-7077976E0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ACF1C-F0FF-4448-8781-0AB55753D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E5773-582F-414A-BF23-1F01A3B8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23CFF-B2BF-0845-8A8E-F9FA8FDB447E}" type="datetimeFigureOut">
              <a:rPr lang="en-US" smtClean="0"/>
              <a:t>5/14/21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77375-1902-E046-BBC4-82F5DE506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E66C4-553A-B44F-918C-0AC521210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A5B4A-CBDB-E34C-AAC3-501AE9961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0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6E94F9-617C-4B4C-B2CF-063C69756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6D79A-DF64-3340-94BC-A67410F54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A1788-3FD8-FC46-A635-644D1BEDA1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23CFF-B2BF-0845-8A8E-F9FA8FDB447E}" type="datetimeFigureOut">
              <a:rPr lang="en-US" smtClean="0"/>
              <a:t>5/14/21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D0732-F65A-944E-83EB-95DEEB2F9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C267A-D8CC-BB47-A7FA-3B612318C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A5B4A-CBDB-E34C-AAC3-501AE9961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4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17/06/relationships/model3d" Target="../media/model3d2.glb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13" Type="http://schemas.openxmlformats.org/officeDocument/2006/relationships/diagramData" Target="../diagrams/data20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microsoft.com/office/2007/relationships/diagramDrawing" Target="../diagrams/drawing19.xml"/><Relationship Id="rId17" Type="http://schemas.microsoft.com/office/2007/relationships/diagramDrawing" Target="../diagrams/drawing20.xml"/><Relationship Id="rId2" Type="http://schemas.openxmlformats.org/officeDocument/2006/relationships/image" Target="../media/image1.png"/><Relationship Id="rId16" Type="http://schemas.openxmlformats.org/officeDocument/2006/relationships/diagramColors" Target="../diagrams/colors2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8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8.xml"/><Relationship Id="rId15" Type="http://schemas.openxmlformats.org/officeDocument/2006/relationships/diagramQuickStyle" Target="../diagrams/quickStyle20.xml"/><Relationship Id="rId10" Type="http://schemas.openxmlformats.org/officeDocument/2006/relationships/diagramQuickStyle" Target="../diagrams/quickStyle19.xml"/><Relationship Id="rId4" Type="http://schemas.openxmlformats.org/officeDocument/2006/relationships/diagramLayout" Target="../diagrams/layout18.xml"/><Relationship Id="rId9" Type="http://schemas.openxmlformats.org/officeDocument/2006/relationships/diagramLayout" Target="../diagrams/layout19.xml"/><Relationship Id="rId14" Type="http://schemas.openxmlformats.org/officeDocument/2006/relationships/diagramLayout" Target="../diagrams/layout2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13" Type="http://schemas.openxmlformats.org/officeDocument/2006/relationships/diagramData" Target="../diagrams/data23.xml"/><Relationship Id="rId18" Type="http://schemas.openxmlformats.org/officeDocument/2006/relationships/diagramData" Target="../diagrams/data24.xml"/><Relationship Id="rId3" Type="http://schemas.openxmlformats.org/officeDocument/2006/relationships/diagramData" Target="../diagrams/data21.xml"/><Relationship Id="rId21" Type="http://schemas.openxmlformats.org/officeDocument/2006/relationships/diagramColors" Target="../diagrams/colors24.xml"/><Relationship Id="rId7" Type="http://schemas.microsoft.com/office/2007/relationships/diagramDrawing" Target="../diagrams/drawing21.xml"/><Relationship Id="rId12" Type="http://schemas.microsoft.com/office/2007/relationships/diagramDrawing" Target="../diagrams/drawing22.xml"/><Relationship Id="rId17" Type="http://schemas.microsoft.com/office/2007/relationships/diagramDrawing" Target="../diagrams/drawing23.xml"/><Relationship Id="rId2" Type="http://schemas.openxmlformats.org/officeDocument/2006/relationships/image" Target="../media/image1.png"/><Relationship Id="rId16" Type="http://schemas.openxmlformats.org/officeDocument/2006/relationships/diagramColors" Target="../diagrams/colors23.xml"/><Relationship Id="rId20" Type="http://schemas.openxmlformats.org/officeDocument/2006/relationships/diagramQuickStyle" Target="../diagrams/quickStyle2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2.xml"/><Relationship Id="rId5" Type="http://schemas.openxmlformats.org/officeDocument/2006/relationships/diagramQuickStyle" Target="../diagrams/quickStyle21.xml"/><Relationship Id="rId15" Type="http://schemas.openxmlformats.org/officeDocument/2006/relationships/diagramQuickStyle" Target="../diagrams/quickStyle23.xml"/><Relationship Id="rId10" Type="http://schemas.openxmlformats.org/officeDocument/2006/relationships/diagramQuickStyle" Target="../diagrams/quickStyle22.xml"/><Relationship Id="rId19" Type="http://schemas.openxmlformats.org/officeDocument/2006/relationships/diagramLayout" Target="../diagrams/layout24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2.xml"/><Relationship Id="rId14" Type="http://schemas.openxmlformats.org/officeDocument/2006/relationships/diagramLayout" Target="../diagrams/layout23.xml"/><Relationship Id="rId22" Type="http://schemas.microsoft.com/office/2007/relationships/diagramDrawing" Target="../diagrams/drawing24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13" Type="http://schemas.microsoft.com/office/2007/relationships/diagramDrawing" Target="../diagrams/drawing26.xml"/><Relationship Id="rId18" Type="http://schemas.microsoft.com/office/2007/relationships/diagramDrawing" Target="../diagrams/drawing27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25.xml"/><Relationship Id="rId12" Type="http://schemas.openxmlformats.org/officeDocument/2006/relationships/diagramColors" Target="../diagrams/colors26.xml"/><Relationship Id="rId17" Type="http://schemas.openxmlformats.org/officeDocument/2006/relationships/diagramColors" Target="../diagrams/colors27.xml"/><Relationship Id="rId2" Type="http://schemas.openxmlformats.org/officeDocument/2006/relationships/image" Target="../media/image1.png"/><Relationship Id="rId16" Type="http://schemas.openxmlformats.org/officeDocument/2006/relationships/diagramQuickStyle" Target="../diagrams/quickStyle2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5.xml"/><Relationship Id="rId11" Type="http://schemas.openxmlformats.org/officeDocument/2006/relationships/diagramQuickStyle" Target="../diagrams/quickStyle26.xml"/><Relationship Id="rId5" Type="http://schemas.openxmlformats.org/officeDocument/2006/relationships/diagramLayout" Target="../diagrams/layout25.xml"/><Relationship Id="rId15" Type="http://schemas.openxmlformats.org/officeDocument/2006/relationships/diagramLayout" Target="../diagrams/layout27.xml"/><Relationship Id="rId10" Type="http://schemas.openxmlformats.org/officeDocument/2006/relationships/diagramLayout" Target="../diagrams/layout26.xml"/><Relationship Id="rId4" Type="http://schemas.openxmlformats.org/officeDocument/2006/relationships/diagramData" Target="../diagrams/data25.xml"/><Relationship Id="rId9" Type="http://schemas.openxmlformats.org/officeDocument/2006/relationships/diagramData" Target="../diagrams/data26.xml"/><Relationship Id="rId14" Type="http://schemas.openxmlformats.org/officeDocument/2006/relationships/diagramData" Target="../diagrams/data2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9.xml"/><Relationship Id="rId13" Type="http://schemas.openxmlformats.org/officeDocument/2006/relationships/diagramData" Target="../diagrams/data30.xml"/><Relationship Id="rId18" Type="http://schemas.openxmlformats.org/officeDocument/2006/relationships/image" Target="../media/image11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microsoft.com/office/2007/relationships/diagramDrawing" Target="../diagrams/drawing29.xml"/><Relationship Id="rId17" Type="http://schemas.microsoft.com/office/2007/relationships/diagramDrawing" Target="../diagrams/drawing30.xml"/><Relationship Id="rId2" Type="http://schemas.openxmlformats.org/officeDocument/2006/relationships/image" Target="../media/image1.png"/><Relationship Id="rId16" Type="http://schemas.openxmlformats.org/officeDocument/2006/relationships/diagramColors" Target="../diagrams/colors3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8.xml"/><Relationship Id="rId11" Type="http://schemas.openxmlformats.org/officeDocument/2006/relationships/diagramColors" Target="../diagrams/colors29.xml"/><Relationship Id="rId5" Type="http://schemas.openxmlformats.org/officeDocument/2006/relationships/diagramQuickStyle" Target="../diagrams/quickStyle28.xml"/><Relationship Id="rId15" Type="http://schemas.openxmlformats.org/officeDocument/2006/relationships/diagramQuickStyle" Target="../diagrams/quickStyle30.xml"/><Relationship Id="rId10" Type="http://schemas.openxmlformats.org/officeDocument/2006/relationships/diagramQuickStyle" Target="../diagrams/quickStyle29.xml"/><Relationship Id="rId19" Type="http://schemas.openxmlformats.org/officeDocument/2006/relationships/image" Target="../media/image14.png"/><Relationship Id="rId4" Type="http://schemas.openxmlformats.org/officeDocument/2006/relationships/diagramLayout" Target="../diagrams/layout28.xml"/><Relationship Id="rId9" Type="http://schemas.openxmlformats.org/officeDocument/2006/relationships/diagramLayout" Target="../diagrams/layout29.xml"/><Relationship Id="rId14" Type="http://schemas.openxmlformats.org/officeDocument/2006/relationships/diagramLayout" Target="../diagrams/layout3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2.xml"/><Relationship Id="rId13" Type="http://schemas.openxmlformats.org/officeDocument/2006/relationships/diagramData" Target="../diagrams/data33.xml"/><Relationship Id="rId18" Type="http://schemas.openxmlformats.org/officeDocument/2006/relationships/image" Target="../media/image15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12" Type="http://schemas.microsoft.com/office/2007/relationships/diagramDrawing" Target="../diagrams/drawing32.xml"/><Relationship Id="rId17" Type="http://schemas.microsoft.com/office/2007/relationships/diagramDrawing" Target="../diagrams/drawing33.xml"/><Relationship Id="rId2" Type="http://schemas.openxmlformats.org/officeDocument/2006/relationships/image" Target="../media/image1.png"/><Relationship Id="rId16" Type="http://schemas.openxmlformats.org/officeDocument/2006/relationships/diagramColors" Target="../diagrams/colors3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1.xml"/><Relationship Id="rId11" Type="http://schemas.openxmlformats.org/officeDocument/2006/relationships/diagramColors" Target="../diagrams/colors32.xml"/><Relationship Id="rId5" Type="http://schemas.openxmlformats.org/officeDocument/2006/relationships/diagramQuickStyle" Target="../diagrams/quickStyle31.xml"/><Relationship Id="rId15" Type="http://schemas.openxmlformats.org/officeDocument/2006/relationships/diagramQuickStyle" Target="../diagrams/quickStyle33.xml"/><Relationship Id="rId10" Type="http://schemas.openxmlformats.org/officeDocument/2006/relationships/diagramQuickStyle" Target="../diagrams/quickStyle32.xml"/><Relationship Id="rId19" Type="http://schemas.openxmlformats.org/officeDocument/2006/relationships/image" Target="../media/image16.png"/><Relationship Id="rId4" Type="http://schemas.openxmlformats.org/officeDocument/2006/relationships/diagramLayout" Target="../diagrams/layout31.xml"/><Relationship Id="rId9" Type="http://schemas.openxmlformats.org/officeDocument/2006/relationships/diagramLayout" Target="../diagrams/layout32.xml"/><Relationship Id="rId14" Type="http://schemas.openxmlformats.org/officeDocument/2006/relationships/diagramLayout" Target="../diagrams/layout3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microsoft.com/office/2007/relationships/diagramDrawing" Target="../diagrams/drawing35.xml"/><Relationship Id="rId18" Type="http://schemas.microsoft.com/office/2007/relationships/diagramDrawing" Target="../diagrams/drawing36.xml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12" Type="http://schemas.openxmlformats.org/officeDocument/2006/relationships/diagramColors" Target="../diagrams/colors35.xml"/><Relationship Id="rId17" Type="http://schemas.openxmlformats.org/officeDocument/2006/relationships/diagramColors" Target="../diagrams/colors36.xml"/><Relationship Id="rId2" Type="http://schemas.openxmlformats.org/officeDocument/2006/relationships/image" Target="../media/image1.png"/><Relationship Id="rId16" Type="http://schemas.openxmlformats.org/officeDocument/2006/relationships/diagramQuickStyle" Target="../diagrams/quickStyle3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4.xml"/><Relationship Id="rId11" Type="http://schemas.openxmlformats.org/officeDocument/2006/relationships/diagramQuickStyle" Target="../diagrams/quickStyle35.xml"/><Relationship Id="rId5" Type="http://schemas.openxmlformats.org/officeDocument/2006/relationships/diagramQuickStyle" Target="../diagrams/quickStyle34.xml"/><Relationship Id="rId15" Type="http://schemas.openxmlformats.org/officeDocument/2006/relationships/diagramLayout" Target="../diagrams/layout36.xml"/><Relationship Id="rId10" Type="http://schemas.openxmlformats.org/officeDocument/2006/relationships/diagramLayout" Target="../diagrams/layout35.xml"/><Relationship Id="rId4" Type="http://schemas.openxmlformats.org/officeDocument/2006/relationships/diagramLayout" Target="../diagrams/layout34.xml"/><Relationship Id="rId9" Type="http://schemas.openxmlformats.org/officeDocument/2006/relationships/diagramData" Target="../diagrams/data35.xml"/><Relationship Id="rId14" Type="http://schemas.openxmlformats.org/officeDocument/2006/relationships/diagramData" Target="../diagrams/data3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8.xml"/><Relationship Id="rId13" Type="http://schemas.openxmlformats.org/officeDocument/2006/relationships/diagramData" Target="../diagrams/data39.xml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12" Type="http://schemas.microsoft.com/office/2007/relationships/diagramDrawing" Target="../diagrams/drawing38.xml"/><Relationship Id="rId17" Type="http://schemas.microsoft.com/office/2007/relationships/diagramDrawing" Target="../diagrams/drawing39.xml"/><Relationship Id="rId2" Type="http://schemas.openxmlformats.org/officeDocument/2006/relationships/image" Target="../media/image1.png"/><Relationship Id="rId16" Type="http://schemas.openxmlformats.org/officeDocument/2006/relationships/diagramColors" Target="../diagrams/colors3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7.xml"/><Relationship Id="rId11" Type="http://schemas.openxmlformats.org/officeDocument/2006/relationships/diagramColors" Target="../diagrams/colors38.xml"/><Relationship Id="rId5" Type="http://schemas.openxmlformats.org/officeDocument/2006/relationships/diagramQuickStyle" Target="../diagrams/quickStyle37.xml"/><Relationship Id="rId15" Type="http://schemas.openxmlformats.org/officeDocument/2006/relationships/diagramQuickStyle" Target="../diagrams/quickStyle39.xml"/><Relationship Id="rId10" Type="http://schemas.openxmlformats.org/officeDocument/2006/relationships/diagramQuickStyle" Target="../diagrams/quickStyle38.xml"/><Relationship Id="rId4" Type="http://schemas.openxmlformats.org/officeDocument/2006/relationships/diagramLayout" Target="../diagrams/layout37.xml"/><Relationship Id="rId9" Type="http://schemas.openxmlformats.org/officeDocument/2006/relationships/diagramLayout" Target="../diagrams/layout38.xml"/><Relationship Id="rId14" Type="http://schemas.openxmlformats.org/officeDocument/2006/relationships/diagramLayout" Target="../diagrams/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7.sv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7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18" Type="http://schemas.openxmlformats.org/officeDocument/2006/relationships/diagramData" Target="../diagrams/data10.xml"/><Relationship Id="rId3" Type="http://schemas.openxmlformats.org/officeDocument/2006/relationships/diagramData" Target="../diagrams/data7.xml"/><Relationship Id="rId21" Type="http://schemas.openxmlformats.org/officeDocument/2006/relationships/diagramColors" Target="../diagrams/colors10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17" Type="http://schemas.microsoft.com/office/2007/relationships/diagramDrawing" Target="../diagrams/drawing9.xml"/><Relationship Id="rId2" Type="http://schemas.openxmlformats.org/officeDocument/2006/relationships/image" Target="../media/image1.png"/><Relationship Id="rId16" Type="http://schemas.openxmlformats.org/officeDocument/2006/relationships/diagramColors" Target="../diagrams/colors9.xml"/><Relationship Id="rId20" Type="http://schemas.openxmlformats.org/officeDocument/2006/relationships/diagramQuickStyle" Target="../diagrams/quickStyl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8.xml"/><Relationship Id="rId19" Type="http://schemas.openxmlformats.org/officeDocument/2006/relationships/diagramLayout" Target="../diagrams/layout10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9.xml"/><Relationship Id="rId22" Type="http://schemas.microsoft.com/office/2007/relationships/diagramDrawing" Target="../diagrams/drawing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diagramDrawing" Target="../diagrams/drawing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diagramColors" Target="../diagrams/colors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11" Type="http://schemas.openxmlformats.org/officeDocument/2006/relationships/diagramQuickStyle" Target="../diagrams/quickStyle12.xml"/><Relationship Id="rId5" Type="http://schemas.openxmlformats.org/officeDocument/2006/relationships/diagramQuickStyle" Target="../diagrams/quickStyle11.xml"/><Relationship Id="rId10" Type="http://schemas.openxmlformats.org/officeDocument/2006/relationships/diagramLayout" Target="../diagrams/layout12.xml"/><Relationship Id="rId4" Type="http://schemas.openxmlformats.org/officeDocument/2006/relationships/diagramLayout" Target="../diagrams/layout11.xml"/><Relationship Id="rId9" Type="http://schemas.openxmlformats.org/officeDocument/2006/relationships/diagramData" Target="../diagrams/data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image" Target="../media/image11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diagramData" Target="../diagrams/data17.xml"/><Relationship Id="rId18" Type="http://schemas.openxmlformats.org/officeDocument/2006/relationships/image" Target="../media/image12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17" Type="http://schemas.microsoft.com/office/2007/relationships/diagramDrawing" Target="../diagrams/drawing17.xml"/><Relationship Id="rId2" Type="http://schemas.openxmlformats.org/officeDocument/2006/relationships/image" Target="../media/image1.png"/><Relationship Id="rId16" Type="http://schemas.openxmlformats.org/officeDocument/2006/relationships/diagramColors" Target="../diagrams/colors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Relationship Id="rId14" Type="http://schemas.openxmlformats.org/officeDocument/2006/relationships/diagramLayout" Target="../diagrams/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246F3A8-B139-D44E-BA31-9DBB367C1D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77"/>
            </a:endParaRPr>
          </a:p>
        </p:txBody>
      </p:sp>
      <p:sp useBgFill="1">
        <p:nvSpPr>
          <p:cNvPr id="11" name="Freeform 10">
            <a:extLst>
              <a:ext uri="{FF2B5EF4-FFF2-40B4-BE49-F238E27FC236}">
                <a16:creationId xmlns:a16="http://schemas.microsoft.com/office/drawing/2014/main" id="{DA0C96C4-6792-D54C-81D0-C806B8FB0760}"/>
              </a:ext>
            </a:extLst>
          </p:cNvPr>
          <p:cNvSpPr/>
          <p:nvPr/>
        </p:nvSpPr>
        <p:spPr>
          <a:xfrm>
            <a:off x="0" y="0"/>
            <a:ext cx="7394257" cy="6858000"/>
          </a:xfrm>
          <a:custGeom>
            <a:avLst/>
            <a:gdLst>
              <a:gd name="connsiteX0" fmla="*/ 0 w 7394257"/>
              <a:gd name="connsiteY0" fmla="*/ 0 h 6858000"/>
              <a:gd name="connsiteX1" fmla="*/ 7394257 w 7394257"/>
              <a:gd name="connsiteY1" fmla="*/ 0 h 6858000"/>
              <a:gd name="connsiteX2" fmla="*/ 3832804 w 7394257"/>
              <a:gd name="connsiteY2" fmla="*/ 6858000 h 6858000"/>
              <a:gd name="connsiteX3" fmla="*/ 0 w 73942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4257" h="6858000">
                <a:moveTo>
                  <a:pt x="0" y="0"/>
                </a:moveTo>
                <a:lnTo>
                  <a:pt x="7394257" y="0"/>
                </a:lnTo>
                <a:lnTo>
                  <a:pt x="383280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3" name="Freeform 12">
            <a:extLst>
              <a:ext uri="{FF2B5EF4-FFF2-40B4-BE49-F238E27FC236}">
                <a16:creationId xmlns:a16="http://schemas.microsoft.com/office/drawing/2014/main" id="{565681B7-411E-8F4C-B1EA-A413DB8D1F5E}"/>
              </a:ext>
            </a:extLst>
          </p:cNvPr>
          <p:cNvSpPr/>
          <p:nvPr/>
        </p:nvSpPr>
        <p:spPr>
          <a:xfrm>
            <a:off x="-2533135" y="0"/>
            <a:ext cx="6121694" cy="6858000"/>
          </a:xfrm>
          <a:custGeom>
            <a:avLst/>
            <a:gdLst>
              <a:gd name="connsiteX0" fmla="*/ 0 w 6121694"/>
              <a:gd name="connsiteY0" fmla="*/ 0 h 6858000"/>
              <a:gd name="connsiteX1" fmla="*/ 6121694 w 6121694"/>
              <a:gd name="connsiteY1" fmla="*/ 0 h 6858000"/>
              <a:gd name="connsiteX2" fmla="*/ 3576952 w 6121694"/>
              <a:gd name="connsiteY2" fmla="*/ 6858000 h 6858000"/>
              <a:gd name="connsiteX3" fmla="*/ 0 w 61216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1694" h="6858000">
                <a:moveTo>
                  <a:pt x="0" y="0"/>
                </a:moveTo>
                <a:lnTo>
                  <a:pt x="6121694" y="0"/>
                </a:lnTo>
                <a:lnTo>
                  <a:pt x="3576952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7" name="Freeform 16">
            <a:extLst>
              <a:ext uri="{FF2B5EF4-FFF2-40B4-BE49-F238E27FC236}">
                <a16:creationId xmlns:a16="http://schemas.microsoft.com/office/drawing/2014/main" id="{62AAC5E6-721B-F34E-99CA-44B04E61D6DC}"/>
              </a:ext>
            </a:extLst>
          </p:cNvPr>
          <p:cNvSpPr/>
          <p:nvPr/>
        </p:nvSpPr>
        <p:spPr>
          <a:xfrm>
            <a:off x="6025309" y="0"/>
            <a:ext cx="6166690" cy="6858000"/>
          </a:xfrm>
          <a:custGeom>
            <a:avLst/>
            <a:gdLst>
              <a:gd name="connsiteX0" fmla="*/ 3561452 w 6166690"/>
              <a:gd name="connsiteY0" fmla="*/ 0 h 6858000"/>
              <a:gd name="connsiteX1" fmla="*/ 6166690 w 6166690"/>
              <a:gd name="connsiteY1" fmla="*/ 0 h 6858000"/>
              <a:gd name="connsiteX2" fmla="*/ 6166690 w 6166690"/>
              <a:gd name="connsiteY2" fmla="*/ 6858000 h 6858000"/>
              <a:gd name="connsiteX3" fmla="*/ 0 w 61666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6690" h="6858000">
                <a:moveTo>
                  <a:pt x="3561452" y="0"/>
                </a:moveTo>
                <a:lnTo>
                  <a:pt x="6166690" y="0"/>
                </a:lnTo>
                <a:lnTo>
                  <a:pt x="616669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5" name="Freeform 14">
            <a:extLst>
              <a:ext uri="{FF2B5EF4-FFF2-40B4-BE49-F238E27FC236}">
                <a16:creationId xmlns:a16="http://schemas.microsoft.com/office/drawing/2014/main" id="{410403C5-B79D-3045-AEBF-F4653778D341}"/>
              </a:ext>
            </a:extLst>
          </p:cNvPr>
          <p:cNvSpPr/>
          <p:nvPr/>
        </p:nvSpPr>
        <p:spPr>
          <a:xfrm>
            <a:off x="6993582" y="0"/>
            <a:ext cx="5206064" cy="6858000"/>
          </a:xfrm>
          <a:custGeom>
            <a:avLst/>
            <a:gdLst>
              <a:gd name="connsiteX0" fmla="*/ 2544742 w 5206064"/>
              <a:gd name="connsiteY0" fmla="*/ 0 h 6858000"/>
              <a:gd name="connsiteX1" fmla="*/ 5206064 w 5206064"/>
              <a:gd name="connsiteY1" fmla="*/ 0 h 6858000"/>
              <a:gd name="connsiteX2" fmla="*/ 5206064 w 5206064"/>
              <a:gd name="connsiteY2" fmla="*/ 6858000 h 6858000"/>
              <a:gd name="connsiteX3" fmla="*/ 0 w 52060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064" h="6858000">
                <a:moveTo>
                  <a:pt x="2544742" y="0"/>
                </a:moveTo>
                <a:lnTo>
                  <a:pt x="5206064" y="0"/>
                </a:lnTo>
                <a:lnTo>
                  <a:pt x="520606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635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52D78D-E39C-0941-9039-D7F4146EEA29}"/>
              </a:ext>
            </a:extLst>
          </p:cNvPr>
          <p:cNvSpPr txBox="1"/>
          <p:nvPr/>
        </p:nvSpPr>
        <p:spPr>
          <a:xfrm>
            <a:off x="3065524" y="4485502"/>
            <a:ext cx="5206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77"/>
              </a:rPr>
              <a:t>WITH LINEAR REGRESSION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occer Goal">
                <a:extLst>
                  <a:ext uri="{FF2B5EF4-FFF2-40B4-BE49-F238E27FC236}">
                    <a16:creationId xmlns:a16="http://schemas.microsoft.com/office/drawing/2014/main" id="{10FB08EF-FB2B-9A4A-BAF4-A3ACADE9CC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093535"/>
                  </p:ext>
                </p:extLst>
              </p:nvPr>
            </p:nvGraphicFramePr>
            <p:xfrm rot="20756896">
              <a:off x="-298029" y="5484708"/>
              <a:ext cx="1237144" cy="1241682"/>
            </p:xfrm>
            <a:graphic>
              <a:graphicData uri="http://schemas.microsoft.com/office/drawing/2017/model3d">
                <am3d:model3d r:embed="rId3">
                  <am3d:spPr>
                    <a:xfrm rot="20756896">
                      <a:off x="0" y="0"/>
                      <a:ext cx="1237144" cy="1241682"/>
                    </a:xfrm>
                    <a:prstGeom prst="rect">
                      <a:avLst/>
                    </a:prstGeom>
                  </am3d:spPr>
                  <am3d:camera>
                    <am3d:pos x="0" y="0" z="518085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6612" d="1000000"/>
                    <am3d:preTrans dx="0" dy="-590163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526290" ay="5315391" az="252583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804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occer Goal">
                <a:extLst>
                  <a:ext uri="{FF2B5EF4-FFF2-40B4-BE49-F238E27FC236}">
                    <a16:creationId xmlns:a16="http://schemas.microsoft.com/office/drawing/2014/main" id="{10FB08EF-FB2B-9A4A-BAF4-A3ACADE9CC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756896">
                <a:off x="-298029" y="5484708"/>
                <a:ext cx="1237144" cy="1241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Bouncing soccer ball">
                <a:extLst>
                  <a:ext uri="{FF2B5EF4-FFF2-40B4-BE49-F238E27FC236}">
                    <a16:creationId xmlns:a16="http://schemas.microsoft.com/office/drawing/2014/main" id="{38920B5F-6B0E-0446-B5DE-01EFCF853D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1064008"/>
                  </p:ext>
                </p:extLst>
              </p:nvPr>
            </p:nvGraphicFramePr>
            <p:xfrm rot="178115">
              <a:off x="318964" y="1955132"/>
              <a:ext cx="2959985" cy="5060740"/>
            </p:xfrm>
            <a:graphic>
              <a:graphicData uri="http://schemas.microsoft.com/office/drawing/2017/model3d">
                <am3d:model3d r:embed="rId5">
                  <am3d:spPr>
                    <a:xfrm rot="178115">
                      <a:off x="0" y="0"/>
                      <a:ext cx="2959985" cy="5060740"/>
                    </a:xfrm>
                    <a:prstGeom prst="rect">
                      <a:avLst/>
                    </a:prstGeom>
                  </am3d:spPr>
                  <am3d:camera>
                    <am3d:pos x="0" y="0" z="599027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0766" d="1000000"/>
                    <am3d:preTrans dx="-1564966" dy="-16437999" dz="-834514"/>
                    <am3d:scale>
                      <am3d:sx n="1000000" d="1000000"/>
                      <am3d:sy n="1000000" d="1000000"/>
                      <am3d:sz n="1000000" d="1000000"/>
                    </am3d:scale>
                    <am3d:rot ax="4365221" ay="3889843" az="4264059"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Bouncing soccer ball">
                <a:extLst>
                  <a:ext uri="{FF2B5EF4-FFF2-40B4-BE49-F238E27FC236}">
                    <a16:creationId xmlns:a16="http://schemas.microsoft.com/office/drawing/2014/main" id="{38920B5F-6B0E-0446-B5DE-01EFCF853D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78115">
                <a:off x="318964" y="1955132"/>
                <a:ext cx="2959985" cy="506074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F61999D-370B-A04E-A652-204AB801E949}"/>
              </a:ext>
            </a:extLst>
          </p:cNvPr>
          <p:cNvSpPr txBox="1"/>
          <p:nvPr/>
        </p:nvSpPr>
        <p:spPr>
          <a:xfrm>
            <a:off x="6975991" y="6165503"/>
            <a:ext cx="5206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BERNARD OPOKU</a:t>
            </a:r>
          </a:p>
        </p:txBody>
      </p:sp>
    </p:spTree>
    <p:extLst>
      <p:ext uri="{BB962C8B-B14F-4D97-AF65-F5344CB8AC3E}">
        <p14:creationId xmlns:p14="http://schemas.microsoft.com/office/powerpoint/2010/main" val="397386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833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-0.15039 0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9186CB5A-558A-46B5-9A45-9D02C40FCF70}"/>
              </a:ext>
            </a:extLst>
          </p:cNvPr>
          <p:cNvSpPr txBox="1"/>
          <p:nvPr/>
        </p:nvSpPr>
        <p:spPr>
          <a:xfrm>
            <a:off x="2116033" y="4066043"/>
            <a:ext cx="8385280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>
                <a:solidFill>
                  <a:srgbClr val="02FF88"/>
                </a:solidFill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1EA334-F05F-D445-9CA8-AB0931B23BE0}"/>
              </a:ext>
            </a:extLst>
          </p:cNvPr>
          <p:cNvSpPr txBox="1"/>
          <p:nvPr/>
        </p:nvSpPr>
        <p:spPr>
          <a:xfrm>
            <a:off x="1572631" y="3478503"/>
            <a:ext cx="8928682" cy="1569482"/>
          </a:xfrm>
          <a:prstGeom prst="rect">
            <a:avLst/>
          </a:prstGeom>
          <a:solidFill>
            <a:srgbClr val="02FF8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4BF3433-891D-2A45-8A91-A5C8F74E30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1784428"/>
              </p:ext>
            </p:extLst>
          </p:nvPr>
        </p:nvGraphicFramePr>
        <p:xfrm>
          <a:off x="229102" y="4566107"/>
          <a:ext cx="4552851" cy="1863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2F587EA-4FFD-CC4F-9653-B3EE2EB4072A}"/>
              </a:ext>
            </a:extLst>
          </p:cNvPr>
          <p:cNvGraphicFramePr/>
          <p:nvPr/>
        </p:nvGraphicFramePr>
        <p:xfrm>
          <a:off x="0" y="14287"/>
          <a:ext cx="3172063" cy="3771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D23174B-9BB2-1947-91BB-7CF34762B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681978"/>
              </p:ext>
            </p:extLst>
          </p:nvPr>
        </p:nvGraphicFramePr>
        <p:xfrm>
          <a:off x="229103" y="3281302"/>
          <a:ext cx="3927908" cy="1569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2CF6D7F9-766C-7748-9521-1B2A050610DA}"/>
              </a:ext>
            </a:extLst>
          </p:cNvPr>
          <p:cNvGrpSpPr/>
          <p:nvPr/>
        </p:nvGrpSpPr>
        <p:grpSpPr>
          <a:xfrm>
            <a:off x="5040532" y="3608465"/>
            <a:ext cx="4446368" cy="758319"/>
            <a:chOff x="473949" y="379518"/>
            <a:chExt cx="3909860" cy="75831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0FC048-CCC8-134B-A874-8DA1631A8C7E}"/>
                </a:ext>
              </a:extLst>
            </p:cNvPr>
            <p:cNvSpPr/>
            <p:nvPr/>
          </p:nvSpPr>
          <p:spPr>
            <a:xfrm>
              <a:off x="473949" y="379518"/>
              <a:ext cx="3909860" cy="758319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D71BCB-E973-944C-9B82-965AB3F3C374}"/>
                </a:ext>
              </a:extLst>
            </p:cNvPr>
            <p:cNvSpPr txBox="1"/>
            <p:nvPr/>
          </p:nvSpPr>
          <p:spPr>
            <a:xfrm>
              <a:off x="473949" y="379518"/>
              <a:ext cx="3909860" cy="7583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22888" tIns="91440" rIns="91440" bIns="91440" numCol="1" spcCol="1270" anchor="ctr" anchorCtr="0">
              <a:noAutofit/>
            </a:bodyPr>
            <a:lstStyle/>
            <a:p>
              <a:pPr marL="0" lvl="0" indent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Feature </a:t>
              </a:r>
              <a:r>
                <a:rPr lang="en-US" sz="3200" dirty="0"/>
                <a:t>Engineering</a:t>
              </a:r>
              <a:endParaRPr lang="en-US" sz="3200" kern="12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CDC2819-3A6E-CC4D-8C53-F1A2879284C0}"/>
              </a:ext>
            </a:extLst>
          </p:cNvPr>
          <p:cNvSpPr/>
          <p:nvPr/>
        </p:nvSpPr>
        <p:spPr>
          <a:xfrm>
            <a:off x="5040533" y="4898847"/>
            <a:ext cx="5075017" cy="987603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en-US" sz="3200" dirty="0"/>
              <a:t>Different Linear Regression Methods 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4B40778-A6BB-7A46-8E20-DDAEF8B64D4F}"/>
              </a:ext>
            </a:extLst>
          </p:cNvPr>
          <p:cNvSpPr/>
          <p:nvPr/>
        </p:nvSpPr>
        <p:spPr>
          <a:xfrm>
            <a:off x="10297732" y="6215061"/>
            <a:ext cx="1665166" cy="428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1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9186CB5A-558A-46B5-9A45-9D02C40FCF70}"/>
              </a:ext>
            </a:extLst>
          </p:cNvPr>
          <p:cNvSpPr txBox="1"/>
          <p:nvPr/>
        </p:nvSpPr>
        <p:spPr>
          <a:xfrm>
            <a:off x="2116033" y="4066043"/>
            <a:ext cx="8385280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>
                <a:solidFill>
                  <a:srgbClr val="02FF88"/>
                </a:solidFill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1EA334-F05F-D445-9CA8-AB0931B23BE0}"/>
              </a:ext>
            </a:extLst>
          </p:cNvPr>
          <p:cNvSpPr txBox="1"/>
          <p:nvPr/>
        </p:nvSpPr>
        <p:spPr>
          <a:xfrm>
            <a:off x="1572631" y="3478503"/>
            <a:ext cx="8928682" cy="1569482"/>
          </a:xfrm>
          <a:prstGeom prst="rect">
            <a:avLst/>
          </a:prstGeom>
          <a:solidFill>
            <a:srgbClr val="02FF8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4BF3433-891D-2A45-8A91-A5C8F74E3036}"/>
              </a:ext>
            </a:extLst>
          </p:cNvPr>
          <p:cNvGraphicFramePr/>
          <p:nvPr/>
        </p:nvGraphicFramePr>
        <p:xfrm>
          <a:off x="229102" y="4566107"/>
          <a:ext cx="4552851" cy="1863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2F587EA-4FFD-CC4F-9653-B3EE2EB4072A}"/>
              </a:ext>
            </a:extLst>
          </p:cNvPr>
          <p:cNvGraphicFramePr/>
          <p:nvPr/>
        </p:nvGraphicFramePr>
        <p:xfrm>
          <a:off x="0" y="14287"/>
          <a:ext cx="3172063" cy="3771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D23174B-9BB2-1947-91BB-7CF34762B305}"/>
              </a:ext>
            </a:extLst>
          </p:cNvPr>
          <p:cNvGraphicFramePr/>
          <p:nvPr/>
        </p:nvGraphicFramePr>
        <p:xfrm>
          <a:off x="229103" y="3281302"/>
          <a:ext cx="3927908" cy="1569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B410758-149C-6748-9E9C-E5F7F1C153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0539463"/>
              </p:ext>
            </p:extLst>
          </p:nvPr>
        </p:nvGraphicFramePr>
        <p:xfrm>
          <a:off x="4157011" y="79073"/>
          <a:ext cx="8034989" cy="5421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3688934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9186CB5A-558A-46B5-9A45-9D02C40FCF70}"/>
              </a:ext>
            </a:extLst>
          </p:cNvPr>
          <p:cNvSpPr txBox="1"/>
          <p:nvPr/>
        </p:nvSpPr>
        <p:spPr>
          <a:xfrm>
            <a:off x="2116033" y="4066043"/>
            <a:ext cx="8385280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>
                <a:solidFill>
                  <a:srgbClr val="02FF88"/>
                </a:solidFill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1EA334-F05F-D445-9CA8-AB0931B23BE0}"/>
              </a:ext>
            </a:extLst>
          </p:cNvPr>
          <p:cNvSpPr txBox="1"/>
          <p:nvPr/>
        </p:nvSpPr>
        <p:spPr>
          <a:xfrm>
            <a:off x="1572631" y="3478503"/>
            <a:ext cx="8928682" cy="1569482"/>
          </a:xfrm>
          <a:prstGeom prst="rect">
            <a:avLst/>
          </a:prstGeom>
          <a:solidFill>
            <a:srgbClr val="02FF8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F12D1D56-AFF1-4944-8A55-AEDA24729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6" y="966788"/>
            <a:ext cx="12058026" cy="5876924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4BF3433-891D-2A45-8A91-A5C8F74E30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0314020"/>
              </p:ext>
            </p:extLst>
          </p:nvPr>
        </p:nvGraphicFramePr>
        <p:xfrm>
          <a:off x="104656" y="2627831"/>
          <a:ext cx="2011378" cy="1569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D23174B-9BB2-1947-91BB-7CF34762B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417913"/>
              </p:ext>
            </p:extLst>
          </p:nvPr>
        </p:nvGraphicFramePr>
        <p:xfrm>
          <a:off x="-226614" y="1473757"/>
          <a:ext cx="2342647" cy="1154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2F587EA-4FFD-CC4F-9653-B3EE2EB407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9033919"/>
              </p:ext>
            </p:extLst>
          </p:nvPr>
        </p:nvGraphicFramePr>
        <p:xfrm>
          <a:off x="1" y="14288"/>
          <a:ext cx="1814512" cy="1328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616599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9186CB5A-558A-46B5-9A45-9D02C40FCF70}"/>
              </a:ext>
            </a:extLst>
          </p:cNvPr>
          <p:cNvSpPr txBox="1"/>
          <p:nvPr/>
        </p:nvSpPr>
        <p:spPr>
          <a:xfrm>
            <a:off x="2116033" y="4066043"/>
            <a:ext cx="8385280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>
                <a:solidFill>
                  <a:srgbClr val="02FF88"/>
                </a:solidFill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1EA334-F05F-D445-9CA8-AB0931B23BE0}"/>
              </a:ext>
            </a:extLst>
          </p:cNvPr>
          <p:cNvSpPr txBox="1"/>
          <p:nvPr/>
        </p:nvSpPr>
        <p:spPr>
          <a:xfrm>
            <a:off x="1572631" y="3478503"/>
            <a:ext cx="8928682" cy="1569482"/>
          </a:xfrm>
          <a:prstGeom prst="rect">
            <a:avLst/>
          </a:prstGeom>
          <a:solidFill>
            <a:srgbClr val="02FF8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4BF3433-891D-2A45-8A91-A5C8F74E3036}"/>
              </a:ext>
            </a:extLst>
          </p:cNvPr>
          <p:cNvGraphicFramePr/>
          <p:nvPr/>
        </p:nvGraphicFramePr>
        <p:xfrm>
          <a:off x="229102" y="4566107"/>
          <a:ext cx="3172063" cy="1863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2F587EA-4FFD-CC4F-9653-B3EE2EB4072A}"/>
              </a:ext>
            </a:extLst>
          </p:cNvPr>
          <p:cNvGraphicFramePr/>
          <p:nvPr/>
        </p:nvGraphicFramePr>
        <p:xfrm>
          <a:off x="0" y="14287"/>
          <a:ext cx="3172063" cy="3771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D23174B-9BB2-1947-91BB-7CF34762B305}"/>
              </a:ext>
            </a:extLst>
          </p:cNvPr>
          <p:cNvGraphicFramePr/>
          <p:nvPr/>
        </p:nvGraphicFramePr>
        <p:xfrm>
          <a:off x="229103" y="3281302"/>
          <a:ext cx="3172063" cy="1569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5A76D5C-3BC9-264B-B263-24591CD904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01165" y="2597128"/>
            <a:ext cx="5250610" cy="3937957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839E7AB-6823-DE4B-A9C9-EA350A2FFA3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41390" y="-69115"/>
            <a:ext cx="5250610" cy="39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86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9186CB5A-558A-46B5-9A45-9D02C40FCF70}"/>
              </a:ext>
            </a:extLst>
          </p:cNvPr>
          <p:cNvSpPr txBox="1"/>
          <p:nvPr/>
        </p:nvSpPr>
        <p:spPr>
          <a:xfrm>
            <a:off x="2116033" y="4066043"/>
            <a:ext cx="8385280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>
                <a:solidFill>
                  <a:srgbClr val="02FF88"/>
                </a:solidFill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1EA334-F05F-D445-9CA8-AB0931B23BE0}"/>
              </a:ext>
            </a:extLst>
          </p:cNvPr>
          <p:cNvSpPr txBox="1"/>
          <p:nvPr/>
        </p:nvSpPr>
        <p:spPr>
          <a:xfrm>
            <a:off x="1572631" y="3478503"/>
            <a:ext cx="8928682" cy="1569482"/>
          </a:xfrm>
          <a:prstGeom prst="rect">
            <a:avLst/>
          </a:prstGeom>
          <a:solidFill>
            <a:srgbClr val="02FF8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4BF3433-891D-2A45-8A91-A5C8F74E30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9816047"/>
              </p:ext>
            </p:extLst>
          </p:nvPr>
        </p:nvGraphicFramePr>
        <p:xfrm>
          <a:off x="2814637" y="652136"/>
          <a:ext cx="3172063" cy="1863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2F587EA-4FFD-CC4F-9653-B3EE2EB407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7592790"/>
              </p:ext>
            </p:extLst>
          </p:nvPr>
        </p:nvGraphicFramePr>
        <p:xfrm>
          <a:off x="0" y="14288"/>
          <a:ext cx="2116033" cy="1569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D23174B-9BB2-1947-91BB-7CF34762B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0000338"/>
              </p:ext>
            </p:extLst>
          </p:nvPr>
        </p:nvGraphicFramePr>
        <p:xfrm>
          <a:off x="2452569" y="14287"/>
          <a:ext cx="3281661" cy="1078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03FAF4E-E8AD-3848-9707-D715E721E2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57975" y="14287"/>
            <a:ext cx="5548254" cy="4161191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852048A-E351-E643-BD65-34E21917D19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98641" y="2457450"/>
            <a:ext cx="6756616" cy="440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30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9186CB5A-558A-46B5-9A45-9D02C40FCF70}"/>
              </a:ext>
            </a:extLst>
          </p:cNvPr>
          <p:cNvSpPr txBox="1"/>
          <p:nvPr/>
        </p:nvSpPr>
        <p:spPr>
          <a:xfrm>
            <a:off x="2116033" y="4066043"/>
            <a:ext cx="8385280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>
                <a:solidFill>
                  <a:srgbClr val="02FF88"/>
                </a:solidFill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1EA334-F05F-D445-9CA8-AB0931B23BE0}"/>
              </a:ext>
            </a:extLst>
          </p:cNvPr>
          <p:cNvSpPr txBox="1"/>
          <p:nvPr/>
        </p:nvSpPr>
        <p:spPr>
          <a:xfrm>
            <a:off x="1572631" y="3478503"/>
            <a:ext cx="8928682" cy="1569482"/>
          </a:xfrm>
          <a:prstGeom prst="rect">
            <a:avLst/>
          </a:prstGeom>
          <a:solidFill>
            <a:srgbClr val="02FF8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AE4D92-B70C-9D4A-8536-08D420576D3F}"/>
              </a:ext>
            </a:extLst>
          </p:cNvPr>
          <p:cNvSpPr txBox="1"/>
          <p:nvPr/>
        </p:nvSpPr>
        <p:spPr>
          <a:xfrm>
            <a:off x="1572631" y="2998303"/>
            <a:ext cx="8928682" cy="1569482"/>
          </a:xfrm>
          <a:prstGeom prst="rect">
            <a:avLst/>
          </a:prstGeom>
          <a:solidFill>
            <a:srgbClr val="02FF8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AD01054-B746-2A45-BB27-84519B496F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6953397"/>
              </p:ext>
            </p:extLst>
          </p:nvPr>
        </p:nvGraphicFramePr>
        <p:xfrm>
          <a:off x="1" y="100014"/>
          <a:ext cx="2457449" cy="4529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E4BDC6B-5AD0-0245-A1C3-F9767A641B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7037" y="1124305"/>
            <a:ext cx="5631071" cy="3311070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9CB5B9CD-B18C-864D-A55F-72BB49D872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4444004"/>
              </p:ext>
            </p:extLst>
          </p:nvPr>
        </p:nvGraphicFramePr>
        <p:xfrm>
          <a:off x="3955938" y="85728"/>
          <a:ext cx="4705469" cy="1314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931A0C8D-937E-AA45-83D2-83D5C36CE6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3960933"/>
              </p:ext>
            </p:extLst>
          </p:nvPr>
        </p:nvGraphicFramePr>
        <p:xfrm>
          <a:off x="3609284" y="4486240"/>
          <a:ext cx="6886575" cy="1773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3934159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9186CB5A-558A-46B5-9A45-9D02C40FCF70}"/>
              </a:ext>
            </a:extLst>
          </p:cNvPr>
          <p:cNvSpPr txBox="1"/>
          <p:nvPr/>
        </p:nvSpPr>
        <p:spPr>
          <a:xfrm>
            <a:off x="2116033" y="4066043"/>
            <a:ext cx="8385280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>
                <a:solidFill>
                  <a:srgbClr val="02FF88"/>
                </a:solidFill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1EA334-F05F-D445-9CA8-AB0931B23BE0}"/>
              </a:ext>
            </a:extLst>
          </p:cNvPr>
          <p:cNvSpPr txBox="1"/>
          <p:nvPr/>
        </p:nvSpPr>
        <p:spPr>
          <a:xfrm>
            <a:off x="1572631" y="3478503"/>
            <a:ext cx="8928682" cy="1569482"/>
          </a:xfrm>
          <a:prstGeom prst="rect">
            <a:avLst/>
          </a:prstGeom>
          <a:solidFill>
            <a:srgbClr val="02FF8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AE4D92-B70C-9D4A-8536-08D420576D3F}"/>
              </a:ext>
            </a:extLst>
          </p:cNvPr>
          <p:cNvSpPr txBox="1"/>
          <p:nvPr/>
        </p:nvSpPr>
        <p:spPr>
          <a:xfrm>
            <a:off x="3400425" y="2998303"/>
            <a:ext cx="7100888" cy="1216510"/>
          </a:xfrm>
          <a:prstGeom prst="rect">
            <a:avLst/>
          </a:prstGeom>
          <a:solidFill>
            <a:srgbClr val="02FF8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AD01054-B746-2A45-BB27-84519B496F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7084044"/>
              </p:ext>
            </p:extLst>
          </p:nvPr>
        </p:nvGraphicFramePr>
        <p:xfrm>
          <a:off x="1" y="100014"/>
          <a:ext cx="2457449" cy="4529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931A0C8D-937E-AA45-83D2-83D5C36CE6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2040521"/>
              </p:ext>
            </p:extLst>
          </p:nvPr>
        </p:nvGraphicFramePr>
        <p:xfrm>
          <a:off x="3837884" y="2374277"/>
          <a:ext cx="6886575" cy="1773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2705C78-07C4-1F42-A619-84FA865660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2272744"/>
              </p:ext>
            </p:extLst>
          </p:nvPr>
        </p:nvGraphicFramePr>
        <p:xfrm>
          <a:off x="3507581" y="100014"/>
          <a:ext cx="6886575" cy="1773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390051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246F3A8-B139-D44E-BA31-9DBB367C1D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MACHINE LE</a:t>
            </a:r>
          </a:p>
        </p:txBody>
      </p:sp>
      <p:sp useBgFill="1">
        <p:nvSpPr>
          <p:cNvPr id="11" name="Freeform 10">
            <a:extLst>
              <a:ext uri="{FF2B5EF4-FFF2-40B4-BE49-F238E27FC236}">
                <a16:creationId xmlns:a16="http://schemas.microsoft.com/office/drawing/2014/main" id="{DA0C96C4-6792-D54C-81D0-C806B8FB0760}"/>
              </a:ext>
            </a:extLst>
          </p:cNvPr>
          <p:cNvSpPr/>
          <p:nvPr/>
        </p:nvSpPr>
        <p:spPr>
          <a:xfrm>
            <a:off x="0" y="0"/>
            <a:ext cx="7394257" cy="6858000"/>
          </a:xfrm>
          <a:custGeom>
            <a:avLst/>
            <a:gdLst>
              <a:gd name="connsiteX0" fmla="*/ 0 w 7394257"/>
              <a:gd name="connsiteY0" fmla="*/ 0 h 6858000"/>
              <a:gd name="connsiteX1" fmla="*/ 7394257 w 7394257"/>
              <a:gd name="connsiteY1" fmla="*/ 0 h 6858000"/>
              <a:gd name="connsiteX2" fmla="*/ 3832804 w 7394257"/>
              <a:gd name="connsiteY2" fmla="*/ 6858000 h 6858000"/>
              <a:gd name="connsiteX3" fmla="*/ 0 w 73942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4257" h="6858000">
                <a:moveTo>
                  <a:pt x="0" y="0"/>
                </a:moveTo>
                <a:lnTo>
                  <a:pt x="7394257" y="0"/>
                </a:lnTo>
                <a:lnTo>
                  <a:pt x="383280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3" name="Freeform 12">
            <a:extLst>
              <a:ext uri="{FF2B5EF4-FFF2-40B4-BE49-F238E27FC236}">
                <a16:creationId xmlns:a16="http://schemas.microsoft.com/office/drawing/2014/main" id="{565681B7-411E-8F4C-B1EA-A413DB8D1F5E}"/>
              </a:ext>
            </a:extLst>
          </p:cNvPr>
          <p:cNvSpPr/>
          <p:nvPr/>
        </p:nvSpPr>
        <p:spPr>
          <a:xfrm>
            <a:off x="-2533135" y="0"/>
            <a:ext cx="6121694" cy="6858000"/>
          </a:xfrm>
          <a:custGeom>
            <a:avLst/>
            <a:gdLst>
              <a:gd name="connsiteX0" fmla="*/ 0 w 6121694"/>
              <a:gd name="connsiteY0" fmla="*/ 0 h 6858000"/>
              <a:gd name="connsiteX1" fmla="*/ 6121694 w 6121694"/>
              <a:gd name="connsiteY1" fmla="*/ 0 h 6858000"/>
              <a:gd name="connsiteX2" fmla="*/ 3576952 w 6121694"/>
              <a:gd name="connsiteY2" fmla="*/ 6858000 h 6858000"/>
              <a:gd name="connsiteX3" fmla="*/ 0 w 612169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1694" h="6858000">
                <a:moveTo>
                  <a:pt x="0" y="0"/>
                </a:moveTo>
                <a:lnTo>
                  <a:pt x="6121694" y="0"/>
                </a:lnTo>
                <a:lnTo>
                  <a:pt x="3576952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3810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7" name="Freeform 16">
            <a:extLst>
              <a:ext uri="{FF2B5EF4-FFF2-40B4-BE49-F238E27FC236}">
                <a16:creationId xmlns:a16="http://schemas.microsoft.com/office/drawing/2014/main" id="{62AAC5E6-721B-F34E-99CA-44B04E61D6DC}"/>
              </a:ext>
            </a:extLst>
          </p:cNvPr>
          <p:cNvSpPr/>
          <p:nvPr/>
        </p:nvSpPr>
        <p:spPr>
          <a:xfrm>
            <a:off x="6025309" y="0"/>
            <a:ext cx="6166690" cy="6858000"/>
          </a:xfrm>
          <a:custGeom>
            <a:avLst/>
            <a:gdLst>
              <a:gd name="connsiteX0" fmla="*/ 3561452 w 6166690"/>
              <a:gd name="connsiteY0" fmla="*/ 0 h 6858000"/>
              <a:gd name="connsiteX1" fmla="*/ 6166690 w 6166690"/>
              <a:gd name="connsiteY1" fmla="*/ 0 h 6858000"/>
              <a:gd name="connsiteX2" fmla="*/ 6166690 w 6166690"/>
              <a:gd name="connsiteY2" fmla="*/ 6858000 h 6858000"/>
              <a:gd name="connsiteX3" fmla="*/ 0 w 61666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6690" h="6858000">
                <a:moveTo>
                  <a:pt x="3561452" y="0"/>
                </a:moveTo>
                <a:lnTo>
                  <a:pt x="6166690" y="0"/>
                </a:lnTo>
                <a:lnTo>
                  <a:pt x="616669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381000" dist="381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5" name="Freeform 14">
            <a:extLst>
              <a:ext uri="{FF2B5EF4-FFF2-40B4-BE49-F238E27FC236}">
                <a16:creationId xmlns:a16="http://schemas.microsoft.com/office/drawing/2014/main" id="{410403C5-B79D-3045-AEBF-F4653778D341}"/>
              </a:ext>
            </a:extLst>
          </p:cNvPr>
          <p:cNvSpPr/>
          <p:nvPr/>
        </p:nvSpPr>
        <p:spPr>
          <a:xfrm>
            <a:off x="6993582" y="0"/>
            <a:ext cx="5206064" cy="6858000"/>
          </a:xfrm>
          <a:custGeom>
            <a:avLst/>
            <a:gdLst>
              <a:gd name="connsiteX0" fmla="*/ 2544742 w 5206064"/>
              <a:gd name="connsiteY0" fmla="*/ 0 h 6858000"/>
              <a:gd name="connsiteX1" fmla="*/ 5206064 w 5206064"/>
              <a:gd name="connsiteY1" fmla="*/ 0 h 6858000"/>
              <a:gd name="connsiteX2" fmla="*/ 5206064 w 5206064"/>
              <a:gd name="connsiteY2" fmla="*/ 6858000 h 6858000"/>
              <a:gd name="connsiteX3" fmla="*/ 0 w 52060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064" h="6858000">
                <a:moveTo>
                  <a:pt x="2544742" y="0"/>
                </a:moveTo>
                <a:lnTo>
                  <a:pt x="5206064" y="0"/>
                </a:lnTo>
                <a:lnTo>
                  <a:pt x="520606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>
            <a:outerShdw blurRad="635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7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-0.15039 0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" dur="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9186CB5A-558A-46B5-9A45-9D02C40FCF70}"/>
              </a:ext>
            </a:extLst>
          </p:cNvPr>
          <p:cNvSpPr txBox="1"/>
          <p:nvPr/>
        </p:nvSpPr>
        <p:spPr>
          <a:xfrm>
            <a:off x="2116033" y="4066043"/>
            <a:ext cx="8385280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>
                <a:solidFill>
                  <a:srgbClr val="02FF88"/>
                </a:solidFill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1EA334-F05F-D445-9CA8-AB0931B23BE0}"/>
              </a:ext>
            </a:extLst>
          </p:cNvPr>
          <p:cNvSpPr txBox="1"/>
          <p:nvPr/>
        </p:nvSpPr>
        <p:spPr>
          <a:xfrm>
            <a:off x="1443038" y="3429000"/>
            <a:ext cx="8928682" cy="1569482"/>
          </a:xfrm>
          <a:prstGeom prst="rect">
            <a:avLst/>
          </a:prstGeom>
          <a:solidFill>
            <a:srgbClr val="02FF8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2" name="Diagram 41">
            <a:extLst>
              <a:ext uri="{FF2B5EF4-FFF2-40B4-BE49-F238E27FC236}">
                <a16:creationId xmlns:a16="http://schemas.microsoft.com/office/drawing/2014/main" id="{241D150F-6DC9-6D4E-B4E1-94272FF5E5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096556"/>
              </p:ext>
            </p:extLst>
          </p:nvPr>
        </p:nvGraphicFramePr>
        <p:xfrm>
          <a:off x="1" y="0"/>
          <a:ext cx="6096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4" name="Diagram 43">
            <a:extLst>
              <a:ext uri="{FF2B5EF4-FFF2-40B4-BE49-F238E27FC236}">
                <a16:creationId xmlns:a16="http://schemas.microsoft.com/office/drawing/2014/main" id="{EF5715CF-2A88-A349-801D-D5C148E306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0469388"/>
              </p:ext>
            </p:extLst>
          </p:nvPr>
        </p:nvGraphicFramePr>
        <p:xfrm>
          <a:off x="6326659" y="0"/>
          <a:ext cx="586534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48625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9186CB5A-558A-46B5-9A45-9D02C40FCF70}"/>
              </a:ext>
            </a:extLst>
          </p:cNvPr>
          <p:cNvSpPr txBox="1"/>
          <p:nvPr/>
        </p:nvSpPr>
        <p:spPr>
          <a:xfrm>
            <a:off x="2116033" y="4066043"/>
            <a:ext cx="8385280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>
                <a:solidFill>
                  <a:srgbClr val="02FF88"/>
                </a:solidFill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1EA334-F05F-D445-9CA8-AB0931B23BE0}"/>
              </a:ext>
            </a:extLst>
          </p:cNvPr>
          <p:cNvSpPr txBox="1"/>
          <p:nvPr/>
        </p:nvSpPr>
        <p:spPr>
          <a:xfrm>
            <a:off x="1443038" y="3429000"/>
            <a:ext cx="8928682" cy="1569482"/>
          </a:xfrm>
          <a:prstGeom prst="rect">
            <a:avLst/>
          </a:prstGeom>
          <a:solidFill>
            <a:srgbClr val="02FF8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2" name="Diagram 41">
            <a:extLst>
              <a:ext uri="{FF2B5EF4-FFF2-40B4-BE49-F238E27FC236}">
                <a16:creationId xmlns:a16="http://schemas.microsoft.com/office/drawing/2014/main" id="{241D150F-6DC9-6D4E-B4E1-94272FF5E5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3200935"/>
              </p:ext>
            </p:extLst>
          </p:nvPr>
        </p:nvGraphicFramePr>
        <p:xfrm>
          <a:off x="3" y="1"/>
          <a:ext cx="2014536" cy="1569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6" name="Graphic 45" descr="Soccer outline">
            <a:extLst>
              <a:ext uri="{FF2B5EF4-FFF2-40B4-BE49-F238E27FC236}">
                <a16:creationId xmlns:a16="http://schemas.microsoft.com/office/drawing/2014/main" id="{918D9066-1D38-D04B-B222-C7B19F4032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2137250"/>
            <a:ext cx="611664" cy="611664"/>
          </a:xfrm>
          <a:prstGeom prst="rect">
            <a:avLst/>
          </a:prstGeom>
        </p:spPr>
      </p:pic>
      <p:pic>
        <p:nvPicPr>
          <p:cNvPr id="48" name="Graphic 47" descr="Soccer with solid fill">
            <a:extLst>
              <a:ext uri="{FF2B5EF4-FFF2-40B4-BE49-F238E27FC236}">
                <a16:creationId xmlns:a16="http://schemas.microsoft.com/office/drawing/2014/main" id="{B69FE5E1-F891-874A-8D9A-2B7683F0A0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3928346"/>
            <a:ext cx="507029" cy="507029"/>
          </a:xfrm>
          <a:prstGeom prst="rect">
            <a:avLst/>
          </a:prstGeom>
        </p:spPr>
      </p:pic>
      <p:pic>
        <p:nvPicPr>
          <p:cNvPr id="52" name="Picture 51" descr="Graphical user interface&#10;&#10;Description automatically generated">
            <a:extLst>
              <a:ext uri="{FF2B5EF4-FFF2-40B4-BE49-F238E27FC236}">
                <a16:creationId xmlns:a16="http://schemas.microsoft.com/office/drawing/2014/main" id="{AB97DBFE-24B4-5C4D-9A3C-5ED73D2202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22973" y="-1"/>
            <a:ext cx="10069027" cy="685800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3287ABE-1143-4D41-B7F2-7EBDA7BD69CA}"/>
              </a:ext>
            </a:extLst>
          </p:cNvPr>
          <p:cNvSpPr txBox="1"/>
          <p:nvPr/>
        </p:nvSpPr>
        <p:spPr>
          <a:xfrm>
            <a:off x="720098" y="1964643"/>
            <a:ext cx="2588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Fantasy premier League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0A2D27-24E4-4D4F-947C-637A1005F602}"/>
              </a:ext>
            </a:extLst>
          </p:cNvPr>
          <p:cNvSpPr txBox="1"/>
          <p:nvPr/>
        </p:nvSpPr>
        <p:spPr>
          <a:xfrm>
            <a:off x="592785" y="3650544"/>
            <a:ext cx="2446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Lets talk </a:t>
            </a:r>
            <a:r>
              <a:rPr lang="en-US" sz="2400" dirty="0" err="1"/>
              <a:t>abour</a:t>
            </a:r>
            <a:r>
              <a:rPr lang="en-US" sz="2400" dirty="0"/>
              <a:t> </a:t>
            </a:r>
            <a:r>
              <a:rPr lang="en-US" sz="2400" dirty="0" err="1"/>
              <a:t>fpl</a:t>
            </a:r>
            <a:r>
              <a:rPr lang="en-US" sz="2400" dirty="0"/>
              <a:t> and how points are scored</a:t>
            </a:r>
          </a:p>
        </p:txBody>
      </p:sp>
    </p:spTree>
    <p:extLst>
      <p:ext uri="{BB962C8B-B14F-4D97-AF65-F5344CB8AC3E}">
        <p14:creationId xmlns:p14="http://schemas.microsoft.com/office/powerpoint/2010/main" val="3152228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9186CB5A-558A-46B5-9A45-9D02C40FCF70}"/>
              </a:ext>
            </a:extLst>
          </p:cNvPr>
          <p:cNvSpPr txBox="1"/>
          <p:nvPr/>
        </p:nvSpPr>
        <p:spPr>
          <a:xfrm>
            <a:off x="2116033" y="4066043"/>
            <a:ext cx="8385280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>
                <a:solidFill>
                  <a:srgbClr val="02FF88"/>
                </a:solidFill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1EA334-F05F-D445-9CA8-AB0931B23BE0}"/>
              </a:ext>
            </a:extLst>
          </p:cNvPr>
          <p:cNvSpPr txBox="1"/>
          <p:nvPr/>
        </p:nvSpPr>
        <p:spPr>
          <a:xfrm>
            <a:off x="1443038" y="3429000"/>
            <a:ext cx="8928682" cy="1569482"/>
          </a:xfrm>
          <a:prstGeom prst="rect">
            <a:avLst/>
          </a:prstGeom>
          <a:solidFill>
            <a:srgbClr val="02FF8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2" name="Diagram 41">
            <a:extLst>
              <a:ext uri="{FF2B5EF4-FFF2-40B4-BE49-F238E27FC236}">
                <a16:creationId xmlns:a16="http://schemas.microsoft.com/office/drawing/2014/main" id="{241D150F-6DC9-6D4E-B4E1-94272FF5E5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6245694"/>
              </p:ext>
            </p:extLst>
          </p:nvPr>
        </p:nvGraphicFramePr>
        <p:xfrm>
          <a:off x="3" y="1"/>
          <a:ext cx="2116030" cy="1964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6" name="Graphic 45" descr="Soccer outline">
            <a:extLst>
              <a:ext uri="{FF2B5EF4-FFF2-40B4-BE49-F238E27FC236}">
                <a16:creationId xmlns:a16="http://schemas.microsoft.com/office/drawing/2014/main" id="{918D9066-1D38-D04B-B222-C7B19F4032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2137250"/>
            <a:ext cx="611664" cy="611664"/>
          </a:xfrm>
          <a:prstGeom prst="rect">
            <a:avLst/>
          </a:prstGeom>
        </p:spPr>
      </p:pic>
      <p:pic>
        <p:nvPicPr>
          <p:cNvPr id="48" name="Graphic 47" descr="Soccer with solid fill">
            <a:extLst>
              <a:ext uri="{FF2B5EF4-FFF2-40B4-BE49-F238E27FC236}">
                <a16:creationId xmlns:a16="http://schemas.microsoft.com/office/drawing/2014/main" id="{B69FE5E1-F891-874A-8D9A-2B7683F0A0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3928346"/>
            <a:ext cx="507029" cy="50702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3287ABE-1143-4D41-B7F2-7EBDA7BD69CA}"/>
              </a:ext>
            </a:extLst>
          </p:cNvPr>
          <p:cNvSpPr txBox="1"/>
          <p:nvPr/>
        </p:nvSpPr>
        <p:spPr>
          <a:xfrm>
            <a:off x="720098" y="1964643"/>
            <a:ext cx="2588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Are Players Scored?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0A2D27-24E4-4D4F-947C-637A1005F602}"/>
              </a:ext>
            </a:extLst>
          </p:cNvPr>
          <p:cNvSpPr txBox="1"/>
          <p:nvPr/>
        </p:nvSpPr>
        <p:spPr>
          <a:xfrm>
            <a:off x="592785" y="3650544"/>
            <a:ext cx="2446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do you need to do as a </a:t>
            </a:r>
            <a:r>
              <a:rPr lang="en-US" sz="2400" dirty="0" err="1"/>
              <a:t>ManagerS</a:t>
            </a:r>
            <a:r>
              <a:rPr lang="en-US" sz="2400" dirty="0"/>
              <a:t>. 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A55590E-CE1F-C849-AC22-B1040C09F7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2505" y="0"/>
            <a:ext cx="8459492" cy="6858000"/>
          </a:xfrm>
          <a:prstGeom prst="rect">
            <a:avLst/>
          </a:prstGeom>
        </p:spPr>
      </p:pic>
      <p:pic>
        <p:nvPicPr>
          <p:cNvPr id="12" name="Graphic 11" descr="Soccer with solid fill">
            <a:extLst>
              <a:ext uri="{FF2B5EF4-FFF2-40B4-BE49-F238E27FC236}">
                <a16:creationId xmlns:a16="http://schemas.microsoft.com/office/drawing/2014/main" id="{708CBD53-3071-CA46-9ED5-7EB7D77381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5361292"/>
            <a:ext cx="507029" cy="5070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38BB6A-28F8-F942-8425-19DC7984672A}"/>
              </a:ext>
            </a:extLst>
          </p:cNvPr>
          <p:cNvSpPr txBox="1"/>
          <p:nvPr/>
        </p:nvSpPr>
        <p:spPr>
          <a:xfrm>
            <a:off x="611664" y="5220026"/>
            <a:ext cx="2446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Role of this project/ ML/LR?</a:t>
            </a:r>
          </a:p>
        </p:txBody>
      </p:sp>
    </p:spTree>
    <p:extLst>
      <p:ext uri="{BB962C8B-B14F-4D97-AF65-F5344CB8AC3E}">
        <p14:creationId xmlns:p14="http://schemas.microsoft.com/office/powerpoint/2010/main" val="1116757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9186CB5A-558A-46B5-9A45-9D02C40FCF70}"/>
              </a:ext>
            </a:extLst>
          </p:cNvPr>
          <p:cNvSpPr txBox="1"/>
          <p:nvPr/>
        </p:nvSpPr>
        <p:spPr>
          <a:xfrm>
            <a:off x="2116033" y="4066043"/>
            <a:ext cx="8385280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>
                <a:solidFill>
                  <a:srgbClr val="02FF88"/>
                </a:solidFill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1EA334-F05F-D445-9CA8-AB0931B23BE0}"/>
              </a:ext>
            </a:extLst>
          </p:cNvPr>
          <p:cNvSpPr txBox="1"/>
          <p:nvPr/>
        </p:nvSpPr>
        <p:spPr>
          <a:xfrm>
            <a:off x="1443038" y="3429000"/>
            <a:ext cx="8928682" cy="1569482"/>
          </a:xfrm>
          <a:prstGeom prst="rect">
            <a:avLst/>
          </a:prstGeom>
          <a:solidFill>
            <a:srgbClr val="02FF8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2" name="Diagram 41">
            <a:extLst>
              <a:ext uri="{FF2B5EF4-FFF2-40B4-BE49-F238E27FC236}">
                <a16:creationId xmlns:a16="http://schemas.microsoft.com/office/drawing/2014/main" id="{241D150F-6DC9-6D4E-B4E1-94272FF5E5E4}"/>
              </a:ext>
            </a:extLst>
          </p:cNvPr>
          <p:cNvGraphicFramePr/>
          <p:nvPr/>
        </p:nvGraphicFramePr>
        <p:xfrm>
          <a:off x="1" y="0"/>
          <a:ext cx="6096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4" name="Diagram 43">
            <a:extLst>
              <a:ext uri="{FF2B5EF4-FFF2-40B4-BE49-F238E27FC236}">
                <a16:creationId xmlns:a16="http://schemas.microsoft.com/office/drawing/2014/main" id="{EF5715CF-2A88-A349-801D-D5C148E306BC}"/>
              </a:ext>
            </a:extLst>
          </p:cNvPr>
          <p:cNvGraphicFramePr/>
          <p:nvPr/>
        </p:nvGraphicFramePr>
        <p:xfrm>
          <a:off x="6326659" y="0"/>
          <a:ext cx="586534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00974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9186CB5A-558A-46B5-9A45-9D02C40FCF70}"/>
              </a:ext>
            </a:extLst>
          </p:cNvPr>
          <p:cNvSpPr txBox="1"/>
          <p:nvPr/>
        </p:nvSpPr>
        <p:spPr>
          <a:xfrm>
            <a:off x="2116033" y="4066043"/>
            <a:ext cx="8385280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>
                <a:solidFill>
                  <a:srgbClr val="02FF88"/>
                </a:solidFill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1EA334-F05F-D445-9CA8-AB0931B23BE0}"/>
              </a:ext>
            </a:extLst>
          </p:cNvPr>
          <p:cNvSpPr txBox="1"/>
          <p:nvPr/>
        </p:nvSpPr>
        <p:spPr>
          <a:xfrm>
            <a:off x="1572631" y="3478503"/>
            <a:ext cx="8928682" cy="1569482"/>
          </a:xfrm>
          <a:prstGeom prst="rect">
            <a:avLst/>
          </a:prstGeom>
          <a:solidFill>
            <a:srgbClr val="02FF8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2" name="Diagram 41">
            <a:extLst>
              <a:ext uri="{FF2B5EF4-FFF2-40B4-BE49-F238E27FC236}">
                <a16:creationId xmlns:a16="http://schemas.microsoft.com/office/drawing/2014/main" id="{241D150F-6DC9-6D4E-B4E1-94272FF5E5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7311291"/>
              </p:ext>
            </p:extLst>
          </p:nvPr>
        </p:nvGraphicFramePr>
        <p:xfrm>
          <a:off x="0" y="0"/>
          <a:ext cx="291464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05C70EB-E02D-FD42-846B-5A8AC68073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2667655"/>
              </p:ext>
            </p:extLst>
          </p:nvPr>
        </p:nvGraphicFramePr>
        <p:xfrm>
          <a:off x="5114925" y="54394"/>
          <a:ext cx="5672376" cy="3424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210461D-AE84-5C47-A148-DD78F4C9D9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4457374"/>
              </p:ext>
            </p:extLst>
          </p:nvPr>
        </p:nvGraphicFramePr>
        <p:xfrm>
          <a:off x="3172063" y="3172897"/>
          <a:ext cx="5500450" cy="2180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4BF3433-891D-2A45-8A91-A5C8F74E30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2225762"/>
              </p:ext>
            </p:extLst>
          </p:nvPr>
        </p:nvGraphicFramePr>
        <p:xfrm>
          <a:off x="3172063" y="5047985"/>
          <a:ext cx="5500450" cy="1569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204306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9186CB5A-558A-46B5-9A45-9D02C40FCF70}"/>
              </a:ext>
            </a:extLst>
          </p:cNvPr>
          <p:cNvSpPr txBox="1"/>
          <p:nvPr/>
        </p:nvSpPr>
        <p:spPr>
          <a:xfrm>
            <a:off x="2116033" y="4066043"/>
            <a:ext cx="8385280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>
                <a:solidFill>
                  <a:srgbClr val="02FF88"/>
                </a:solidFill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1EA334-F05F-D445-9CA8-AB0931B23BE0}"/>
              </a:ext>
            </a:extLst>
          </p:cNvPr>
          <p:cNvSpPr txBox="1"/>
          <p:nvPr/>
        </p:nvSpPr>
        <p:spPr>
          <a:xfrm>
            <a:off x="1572631" y="3478503"/>
            <a:ext cx="8928682" cy="1569482"/>
          </a:xfrm>
          <a:prstGeom prst="rect">
            <a:avLst/>
          </a:prstGeom>
          <a:solidFill>
            <a:srgbClr val="02FF8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4BF3433-891D-2A45-8A91-A5C8F74E30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6800420"/>
              </p:ext>
            </p:extLst>
          </p:nvPr>
        </p:nvGraphicFramePr>
        <p:xfrm>
          <a:off x="3172063" y="5047985"/>
          <a:ext cx="5500450" cy="1569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387DC13C-13D2-9749-8144-C89B3C35D5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436" y="381000"/>
            <a:ext cx="11065550" cy="5748338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2F587EA-4FFD-CC4F-9653-B3EE2EB407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777512"/>
              </p:ext>
            </p:extLst>
          </p:nvPr>
        </p:nvGraphicFramePr>
        <p:xfrm>
          <a:off x="1" y="14287"/>
          <a:ext cx="1900238" cy="3771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320150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9186CB5A-558A-46B5-9A45-9D02C40FCF70}"/>
              </a:ext>
            </a:extLst>
          </p:cNvPr>
          <p:cNvSpPr txBox="1"/>
          <p:nvPr/>
        </p:nvSpPr>
        <p:spPr>
          <a:xfrm>
            <a:off x="2116033" y="4066043"/>
            <a:ext cx="8385280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>
                <a:solidFill>
                  <a:srgbClr val="02FF88"/>
                </a:solidFill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1EA334-F05F-D445-9CA8-AB0931B23BE0}"/>
              </a:ext>
            </a:extLst>
          </p:cNvPr>
          <p:cNvSpPr txBox="1"/>
          <p:nvPr/>
        </p:nvSpPr>
        <p:spPr>
          <a:xfrm>
            <a:off x="1572631" y="3478503"/>
            <a:ext cx="8928682" cy="1569482"/>
          </a:xfrm>
          <a:prstGeom prst="rect">
            <a:avLst/>
          </a:prstGeom>
          <a:solidFill>
            <a:srgbClr val="02FF8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4BF3433-891D-2A45-8A91-A5C8F74E3036}"/>
              </a:ext>
            </a:extLst>
          </p:cNvPr>
          <p:cNvGraphicFramePr/>
          <p:nvPr/>
        </p:nvGraphicFramePr>
        <p:xfrm>
          <a:off x="3172063" y="5047985"/>
          <a:ext cx="5500450" cy="1569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2F587EA-4FFD-CC4F-9653-B3EE2EB407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785661"/>
              </p:ext>
            </p:extLst>
          </p:nvPr>
        </p:nvGraphicFramePr>
        <p:xfrm>
          <a:off x="0" y="14287"/>
          <a:ext cx="3314700" cy="3771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A10D86D-88B1-EE47-AB5E-01071880DAF3}"/>
              </a:ext>
            </a:extLst>
          </p:cNvPr>
          <p:cNvSpPr txBox="1"/>
          <p:nvPr/>
        </p:nvSpPr>
        <p:spPr>
          <a:xfrm>
            <a:off x="157163" y="4863319"/>
            <a:ext cx="2914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Not normal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A3C5E-6BD1-BB45-821D-60A548746A6E}"/>
              </a:ext>
            </a:extLst>
          </p:cNvPr>
          <p:cNvSpPr txBox="1"/>
          <p:nvPr/>
        </p:nvSpPr>
        <p:spPr>
          <a:xfrm>
            <a:off x="207288" y="5589358"/>
            <a:ext cx="2914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Skewed-Right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4B8C74B-39FD-0145-8EF0-025B2084F8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8078" y="-35986"/>
            <a:ext cx="8533922" cy="689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33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9186CB5A-558A-46B5-9A45-9D02C40FCF70}"/>
              </a:ext>
            </a:extLst>
          </p:cNvPr>
          <p:cNvSpPr txBox="1"/>
          <p:nvPr/>
        </p:nvSpPr>
        <p:spPr>
          <a:xfrm>
            <a:off x="2116033" y="4066043"/>
            <a:ext cx="8385280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>
                <a:solidFill>
                  <a:srgbClr val="02FF88"/>
                </a:solidFill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1EA334-F05F-D445-9CA8-AB0931B23BE0}"/>
              </a:ext>
            </a:extLst>
          </p:cNvPr>
          <p:cNvSpPr txBox="1"/>
          <p:nvPr/>
        </p:nvSpPr>
        <p:spPr>
          <a:xfrm>
            <a:off x="1572631" y="3478503"/>
            <a:ext cx="8928682" cy="1569482"/>
          </a:xfrm>
          <a:prstGeom prst="rect">
            <a:avLst/>
          </a:prstGeom>
          <a:solidFill>
            <a:srgbClr val="02FF8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4BF3433-891D-2A45-8A91-A5C8F74E30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1881344"/>
              </p:ext>
            </p:extLst>
          </p:nvPr>
        </p:nvGraphicFramePr>
        <p:xfrm>
          <a:off x="229102" y="4566107"/>
          <a:ext cx="4552851" cy="1863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2F587EA-4FFD-CC4F-9653-B3EE2EB407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530628"/>
              </p:ext>
            </p:extLst>
          </p:nvPr>
        </p:nvGraphicFramePr>
        <p:xfrm>
          <a:off x="0" y="14287"/>
          <a:ext cx="3172063" cy="3771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D23174B-9BB2-1947-91BB-7CF34762B3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8139800"/>
              </p:ext>
            </p:extLst>
          </p:nvPr>
        </p:nvGraphicFramePr>
        <p:xfrm>
          <a:off x="229103" y="3281302"/>
          <a:ext cx="3927908" cy="1569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36FD0DA8-358B-4746-AFC6-49B98F45E6A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81953" y="-49503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74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305</Words>
  <Application>Microsoft Macintosh PowerPoint</Application>
  <PresentationFormat>Widescreen</PresentationFormat>
  <Paragraphs>130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Brush Script MT</vt:lpstr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 Opoku</dc:creator>
  <cp:lastModifiedBy>Bernard Opoku</cp:lastModifiedBy>
  <cp:revision>34</cp:revision>
  <dcterms:created xsi:type="dcterms:W3CDTF">2021-05-11T13:38:41Z</dcterms:created>
  <dcterms:modified xsi:type="dcterms:W3CDTF">2021-05-14T16:25:38Z</dcterms:modified>
</cp:coreProperties>
</file>